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5" r:id="rId11"/>
    <p:sldId id="266" r:id="rId12"/>
    <p:sldId id="270" r:id="rId1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57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eg>
</file>

<file path=ppt/media/image4.jpeg>
</file>

<file path=ppt/media/image5.jp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27962BF-61EE-6ADC-DF39-403F612141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81B292A-587F-FB94-C22F-3A240D9A3B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2A3316D-6BD9-5EE9-EDF9-88C18653C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B8BDF5A-D154-A08C-A02E-83EBB75BF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8B9EE99-EBA5-6023-C56A-E6420766B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28384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9A048E-23C1-B2A9-2723-4090B60DC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D628D30-8ED5-3206-B726-B29B1ED8E3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AD771D6-F3A3-8016-B709-F1BCE7A0D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D4790BB-F875-90F6-968D-B0CD3A39D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D3AF29-D1CB-E1D5-644B-53A0AEAAD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481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573C381-ADB2-F855-9B65-5B1E9F5CDA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B8854FB-2FCD-D235-537B-F80B11E38F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537A292-5EF1-65ED-C2ED-28F2EA45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D08B92C-603B-B53B-EB7B-22AA220F9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5EA0C28-6995-E77B-800E-970BC935D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37014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4574572-0E0F-84B0-2F53-D5E256CC6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6135AAD-BEF2-47F2-D002-9DE14D463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AEEFD3B-67D1-A571-4862-B20D43ABF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2B38BC7-CA17-FDE0-D19E-99D562CDF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9DAF6EA-312D-DEC7-8FBE-956DBFE5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72464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974927-D1C1-A195-98CB-D0410BF22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1230944-98F8-8A9F-ABDC-1CFED398B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6E4D147-2980-5F03-A7C4-50492D803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17E6580-2307-D4D7-27E2-B4BE6BED4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1FF10BC-0518-A72C-F3F6-E22B9296F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91418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7E349BD-FFF7-3CAE-9071-F4CAA18A6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F2BE384-03C3-B194-F7A7-3D0AF5BD29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037CC25-0FA0-CC4F-B988-EB0E093CA2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15250A6-056A-0757-55D3-E51BEEA98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632FC78-1BAD-1E1D-FCB6-C56C99870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C800E99-4D5C-BDAE-64DD-918B63730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9413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F76707-95C8-2BDA-5BC7-6678A22C0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CDF5207-E86D-9E72-3535-7946CA99C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9FCF8F5-9538-5B99-74E2-D15D964C06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1B542A29-EFA2-C2EA-362B-DDDE2B454F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D49BA5C-124E-9537-1624-193139F0E0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DA5BEBB0-2B51-B822-5AA1-064DEFA53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AFD26794-3FD7-548B-80B5-F8C6987BB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1DBF447B-45F0-9022-4691-5B411D869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03436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69986F1-F013-1A84-BA6C-D9FFFDA05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7C27B3A-386E-181D-BA34-0A2895BD4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435605B-440E-35AE-D04D-D274DC688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BD5FE20C-4349-D9BA-193F-322910DA2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49539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2A67A75-6720-7EBA-7BAA-F46498B50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91EEBEE4-EEBB-39CF-4CB0-1D7CA2D1D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395E2BC1-E126-4FBF-725F-9D682F638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782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4EE299-F2F2-71B1-AB40-5205E54A7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4F14DD4-D397-CBD6-196E-5ABBEA30B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860579DF-CC65-70DD-2CE4-C3E2257FCA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E0514B5-C865-0321-5E61-74690F335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B124E29-DBF0-CD2F-AD7D-8AC812CE8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35AF619-D519-C468-3AB4-499572010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0374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92C4A29-A7DA-CBB2-F32D-2243F15A4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1A57005C-E269-CF43-F700-CC3D6322A1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0C036F8-7771-497D-7006-67C36B37C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279C8D7-BDC6-EBC3-E836-18CF0D6B9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C87AAA17-7A6F-126C-BCC9-34160CB92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F430636-A76F-6B6B-A69C-76DF7EB3B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63631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103EEC4F-EBA6-BEAE-7994-E11C6FAF5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78454C8-DE73-061B-B411-9A4A1923C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D895492-AEFA-E7EF-004D-47AEBF1043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68486-9670-4B5D-8E83-310796FF18B4}" type="datetimeFigureOut">
              <a:rPr lang="hu-HU" smtClean="0"/>
              <a:t>2024. 05. 01.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3CC4A29-89FF-F587-C879-ABCBB13DE6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2BCE252-1374-66FD-57A0-2991111A36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D3940C-0105-4695-B72B-94853F743B3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51206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Csoportba foglalás 71">
            <a:extLst>
              <a:ext uri="{FF2B5EF4-FFF2-40B4-BE49-F238E27FC236}">
                <a16:creationId xmlns:a16="http://schemas.microsoft.com/office/drawing/2014/main" id="{E046019A-EB37-EBFB-A208-89B602AAFC3F}"/>
              </a:ext>
            </a:extLst>
          </p:cNvPr>
          <p:cNvGrpSpPr/>
          <p:nvPr/>
        </p:nvGrpSpPr>
        <p:grpSpPr>
          <a:xfrm>
            <a:off x="-39328" y="-318321"/>
            <a:ext cx="13282204" cy="7447937"/>
            <a:chOff x="-39328" y="-318321"/>
            <a:chExt cx="13282204" cy="7447937"/>
          </a:xfrm>
          <a:blipFill>
            <a:blip r:embed="rId2"/>
            <a:stretch>
              <a:fillRect/>
            </a:stretch>
          </a:blipFill>
        </p:grpSpPr>
        <p:sp>
          <p:nvSpPr>
            <p:cNvPr id="23" name="Hatszög 22">
              <a:extLst>
                <a:ext uri="{FF2B5EF4-FFF2-40B4-BE49-F238E27FC236}">
                  <a16:creationId xmlns:a16="http://schemas.microsoft.com/office/drawing/2014/main" id="{9A0CAA9F-43B4-8FEE-B4AF-35014F59AFA9}"/>
                </a:ext>
              </a:extLst>
            </p:cNvPr>
            <p:cNvSpPr/>
            <p:nvPr/>
          </p:nvSpPr>
          <p:spPr>
            <a:xfrm>
              <a:off x="6636774" y="1425677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4" name="Hatszög 23">
              <a:extLst>
                <a:ext uri="{FF2B5EF4-FFF2-40B4-BE49-F238E27FC236}">
                  <a16:creationId xmlns:a16="http://schemas.microsoft.com/office/drawing/2014/main" id="{F1FF1803-1EC0-A774-6B52-37B723E4DC5B}"/>
                </a:ext>
              </a:extLst>
            </p:cNvPr>
            <p:cNvSpPr/>
            <p:nvPr/>
          </p:nvSpPr>
          <p:spPr>
            <a:xfrm>
              <a:off x="7561007" y="1970139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5" name="Hatszög 24">
              <a:extLst>
                <a:ext uri="{FF2B5EF4-FFF2-40B4-BE49-F238E27FC236}">
                  <a16:creationId xmlns:a16="http://schemas.microsoft.com/office/drawing/2014/main" id="{2B0D1905-F53B-9A1F-6E08-D325F6A8D92C}"/>
                </a:ext>
              </a:extLst>
            </p:cNvPr>
            <p:cNvSpPr/>
            <p:nvPr/>
          </p:nvSpPr>
          <p:spPr>
            <a:xfrm>
              <a:off x="6636774" y="2514600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6" name="Hatszög 25">
              <a:extLst>
                <a:ext uri="{FF2B5EF4-FFF2-40B4-BE49-F238E27FC236}">
                  <a16:creationId xmlns:a16="http://schemas.microsoft.com/office/drawing/2014/main" id="{945E8781-E4CA-807E-E3ED-D6BF98492B46}"/>
                </a:ext>
              </a:extLst>
            </p:cNvPr>
            <p:cNvSpPr/>
            <p:nvPr/>
          </p:nvSpPr>
          <p:spPr>
            <a:xfrm>
              <a:off x="7561007" y="2971800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7" name="Hatszög 26">
              <a:extLst>
                <a:ext uri="{FF2B5EF4-FFF2-40B4-BE49-F238E27FC236}">
                  <a16:creationId xmlns:a16="http://schemas.microsoft.com/office/drawing/2014/main" id="{32633EB4-92EA-4464-3A79-9B1067CBD44F}"/>
                </a:ext>
              </a:extLst>
            </p:cNvPr>
            <p:cNvSpPr/>
            <p:nvPr/>
          </p:nvSpPr>
          <p:spPr>
            <a:xfrm>
              <a:off x="8485240" y="3516262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8" name="Hatszög 27">
              <a:extLst>
                <a:ext uri="{FF2B5EF4-FFF2-40B4-BE49-F238E27FC236}">
                  <a16:creationId xmlns:a16="http://schemas.microsoft.com/office/drawing/2014/main" id="{DECB8DA6-1A58-50A7-AB35-290DCD330B06}"/>
                </a:ext>
              </a:extLst>
            </p:cNvPr>
            <p:cNvSpPr/>
            <p:nvPr/>
          </p:nvSpPr>
          <p:spPr>
            <a:xfrm>
              <a:off x="7561007" y="406072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9" name="Hatszög 28">
              <a:extLst>
                <a:ext uri="{FF2B5EF4-FFF2-40B4-BE49-F238E27FC236}">
                  <a16:creationId xmlns:a16="http://schemas.microsoft.com/office/drawing/2014/main" id="{80833407-871E-333D-BEEF-E77EDBFCFE77}"/>
                </a:ext>
              </a:extLst>
            </p:cNvPr>
            <p:cNvSpPr/>
            <p:nvPr/>
          </p:nvSpPr>
          <p:spPr>
            <a:xfrm>
              <a:off x="5712541" y="3059061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0" name="Hatszög 29">
              <a:extLst>
                <a:ext uri="{FF2B5EF4-FFF2-40B4-BE49-F238E27FC236}">
                  <a16:creationId xmlns:a16="http://schemas.microsoft.com/office/drawing/2014/main" id="{38B3827E-584F-D18B-AE7E-0D18E36FD37E}"/>
                </a:ext>
              </a:extLst>
            </p:cNvPr>
            <p:cNvSpPr/>
            <p:nvPr/>
          </p:nvSpPr>
          <p:spPr>
            <a:xfrm>
              <a:off x="6636774" y="360352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1" name="Hatszög 30">
              <a:extLst>
                <a:ext uri="{FF2B5EF4-FFF2-40B4-BE49-F238E27FC236}">
                  <a16:creationId xmlns:a16="http://schemas.microsoft.com/office/drawing/2014/main" id="{13A268A1-3651-9444-4B77-3B1BB9C18EBD}"/>
                </a:ext>
              </a:extLst>
            </p:cNvPr>
            <p:cNvSpPr/>
            <p:nvPr/>
          </p:nvSpPr>
          <p:spPr>
            <a:xfrm>
              <a:off x="5712541" y="4147984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2" name="Hatszög 31">
              <a:extLst>
                <a:ext uri="{FF2B5EF4-FFF2-40B4-BE49-F238E27FC236}">
                  <a16:creationId xmlns:a16="http://schemas.microsoft.com/office/drawing/2014/main" id="{2E546F1B-F278-ECE8-554B-8FD3040A26F1}"/>
                </a:ext>
              </a:extLst>
            </p:cNvPr>
            <p:cNvSpPr/>
            <p:nvPr/>
          </p:nvSpPr>
          <p:spPr>
            <a:xfrm>
              <a:off x="6636774" y="466909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3" name="Hatszög 32">
              <a:extLst>
                <a:ext uri="{FF2B5EF4-FFF2-40B4-BE49-F238E27FC236}">
                  <a16:creationId xmlns:a16="http://schemas.microsoft.com/office/drawing/2014/main" id="{F109B8F7-831D-DDAA-0BB5-2607A76F3D22}"/>
                </a:ext>
              </a:extLst>
            </p:cNvPr>
            <p:cNvSpPr/>
            <p:nvPr/>
          </p:nvSpPr>
          <p:spPr>
            <a:xfrm>
              <a:off x="7561007" y="5213555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4" name="Hatszög 33">
              <a:extLst>
                <a:ext uri="{FF2B5EF4-FFF2-40B4-BE49-F238E27FC236}">
                  <a16:creationId xmlns:a16="http://schemas.microsoft.com/office/drawing/2014/main" id="{7C6AA133-CF85-F4E8-12D9-A4301E4E84B9}"/>
                </a:ext>
              </a:extLst>
            </p:cNvPr>
            <p:cNvSpPr/>
            <p:nvPr/>
          </p:nvSpPr>
          <p:spPr>
            <a:xfrm>
              <a:off x="6636774" y="5758016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5" name="Hatszög 34">
              <a:extLst>
                <a:ext uri="{FF2B5EF4-FFF2-40B4-BE49-F238E27FC236}">
                  <a16:creationId xmlns:a16="http://schemas.microsoft.com/office/drawing/2014/main" id="{76C775EC-AE5A-02C2-3FBE-BA02433F4E7B}"/>
                </a:ext>
              </a:extLst>
            </p:cNvPr>
            <p:cNvSpPr/>
            <p:nvPr/>
          </p:nvSpPr>
          <p:spPr>
            <a:xfrm>
              <a:off x="8485240" y="451792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6" name="Hatszög 35">
              <a:extLst>
                <a:ext uri="{FF2B5EF4-FFF2-40B4-BE49-F238E27FC236}">
                  <a16:creationId xmlns:a16="http://schemas.microsoft.com/office/drawing/2014/main" id="{F536E260-7161-43E7-3FE1-8383DF08A057}"/>
                </a:ext>
              </a:extLst>
            </p:cNvPr>
            <p:cNvSpPr/>
            <p:nvPr/>
          </p:nvSpPr>
          <p:spPr>
            <a:xfrm>
              <a:off x="9409473" y="5062385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7" name="Hatszög 36">
              <a:extLst>
                <a:ext uri="{FF2B5EF4-FFF2-40B4-BE49-F238E27FC236}">
                  <a16:creationId xmlns:a16="http://schemas.microsoft.com/office/drawing/2014/main" id="{9C60A5D3-5780-7577-B5AC-72C501ABED22}"/>
                </a:ext>
              </a:extLst>
            </p:cNvPr>
            <p:cNvSpPr/>
            <p:nvPr/>
          </p:nvSpPr>
          <p:spPr>
            <a:xfrm>
              <a:off x="8485240" y="5606846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8" name="Hatszög 37">
              <a:extLst>
                <a:ext uri="{FF2B5EF4-FFF2-40B4-BE49-F238E27FC236}">
                  <a16:creationId xmlns:a16="http://schemas.microsoft.com/office/drawing/2014/main" id="{AB82A3A8-0EE1-7E89-9D62-39E1AF48D227}"/>
                </a:ext>
              </a:extLst>
            </p:cNvPr>
            <p:cNvSpPr/>
            <p:nvPr/>
          </p:nvSpPr>
          <p:spPr>
            <a:xfrm>
              <a:off x="9409473" y="2884539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9" name="Hatszög 38">
              <a:extLst>
                <a:ext uri="{FF2B5EF4-FFF2-40B4-BE49-F238E27FC236}">
                  <a16:creationId xmlns:a16="http://schemas.microsoft.com/office/drawing/2014/main" id="{EC7FA964-5C8A-18D2-C114-0F4FA64CD738}"/>
                </a:ext>
              </a:extLst>
            </p:cNvPr>
            <p:cNvSpPr/>
            <p:nvPr/>
          </p:nvSpPr>
          <p:spPr>
            <a:xfrm>
              <a:off x="10333706" y="3429001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40" name="Hatszög 39">
              <a:extLst>
                <a:ext uri="{FF2B5EF4-FFF2-40B4-BE49-F238E27FC236}">
                  <a16:creationId xmlns:a16="http://schemas.microsoft.com/office/drawing/2014/main" id="{44847CE3-683A-C6B8-7691-13AD0C2D1BB2}"/>
                </a:ext>
              </a:extLst>
            </p:cNvPr>
            <p:cNvSpPr/>
            <p:nvPr/>
          </p:nvSpPr>
          <p:spPr>
            <a:xfrm>
              <a:off x="9409473" y="3973462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41" name="Hatszög 40">
              <a:extLst>
                <a:ext uri="{FF2B5EF4-FFF2-40B4-BE49-F238E27FC236}">
                  <a16:creationId xmlns:a16="http://schemas.microsoft.com/office/drawing/2014/main" id="{9233CC50-F3A6-2CE2-65CC-06A6C40A7209}"/>
                </a:ext>
              </a:extLst>
            </p:cNvPr>
            <p:cNvSpPr/>
            <p:nvPr/>
          </p:nvSpPr>
          <p:spPr>
            <a:xfrm>
              <a:off x="10333706" y="4430662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42" name="Hatszög 41">
              <a:extLst>
                <a:ext uri="{FF2B5EF4-FFF2-40B4-BE49-F238E27FC236}">
                  <a16:creationId xmlns:a16="http://schemas.microsoft.com/office/drawing/2014/main" id="{3F8FC4D0-A42B-B7FA-23D4-25BEEA91E982}"/>
                </a:ext>
              </a:extLst>
            </p:cNvPr>
            <p:cNvSpPr/>
            <p:nvPr/>
          </p:nvSpPr>
          <p:spPr>
            <a:xfrm>
              <a:off x="11257939" y="4975124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43" name="Hatszög 42">
              <a:extLst>
                <a:ext uri="{FF2B5EF4-FFF2-40B4-BE49-F238E27FC236}">
                  <a16:creationId xmlns:a16="http://schemas.microsoft.com/office/drawing/2014/main" id="{54A342AA-B32B-DD30-EC91-9D6D90B62C24}"/>
                </a:ext>
              </a:extLst>
            </p:cNvPr>
            <p:cNvSpPr/>
            <p:nvPr/>
          </p:nvSpPr>
          <p:spPr>
            <a:xfrm>
              <a:off x="10333706" y="5519585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44" name="Hatszög 43">
              <a:extLst>
                <a:ext uri="{FF2B5EF4-FFF2-40B4-BE49-F238E27FC236}">
                  <a16:creationId xmlns:a16="http://schemas.microsoft.com/office/drawing/2014/main" id="{96E12542-ED52-DA3A-AF23-658E44B5F4CB}"/>
                </a:ext>
              </a:extLst>
            </p:cNvPr>
            <p:cNvSpPr/>
            <p:nvPr/>
          </p:nvSpPr>
          <p:spPr>
            <a:xfrm>
              <a:off x="11257939" y="2792361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45" name="Hatszög 44">
              <a:extLst>
                <a:ext uri="{FF2B5EF4-FFF2-40B4-BE49-F238E27FC236}">
                  <a16:creationId xmlns:a16="http://schemas.microsoft.com/office/drawing/2014/main" id="{81DB6A8E-A4CE-33D8-D100-9D309A11A5F9}"/>
                </a:ext>
              </a:extLst>
            </p:cNvPr>
            <p:cNvSpPr/>
            <p:nvPr/>
          </p:nvSpPr>
          <p:spPr>
            <a:xfrm>
              <a:off x="12182172" y="333682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46" name="Hatszög 45">
              <a:extLst>
                <a:ext uri="{FF2B5EF4-FFF2-40B4-BE49-F238E27FC236}">
                  <a16:creationId xmlns:a16="http://schemas.microsoft.com/office/drawing/2014/main" id="{56285F61-FCDE-E735-ED71-D0928ACCD77D}"/>
                </a:ext>
              </a:extLst>
            </p:cNvPr>
            <p:cNvSpPr/>
            <p:nvPr/>
          </p:nvSpPr>
          <p:spPr>
            <a:xfrm>
              <a:off x="11257939" y="3881284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47" name="Hatszög 46">
              <a:extLst>
                <a:ext uri="{FF2B5EF4-FFF2-40B4-BE49-F238E27FC236}">
                  <a16:creationId xmlns:a16="http://schemas.microsoft.com/office/drawing/2014/main" id="{6DACE83D-EFD4-1846-93B7-C733610FF9DD}"/>
                </a:ext>
              </a:extLst>
            </p:cNvPr>
            <p:cNvSpPr/>
            <p:nvPr/>
          </p:nvSpPr>
          <p:spPr>
            <a:xfrm>
              <a:off x="8485240" y="1338416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48" name="Hatszög 47">
              <a:extLst>
                <a:ext uri="{FF2B5EF4-FFF2-40B4-BE49-F238E27FC236}">
                  <a16:creationId xmlns:a16="http://schemas.microsoft.com/office/drawing/2014/main" id="{5265F2B1-7359-EBC1-5231-997C51D82043}"/>
                </a:ext>
              </a:extLst>
            </p:cNvPr>
            <p:cNvSpPr/>
            <p:nvPr/>
          </p:nvSpPr>
          <p:spPr>
            <a:xfrm>
              <a:off x="9409473" y="188287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49" name="Hatszög 48">
              <a:extLst>
                <a:ext uri="{FF2B5EF4-FFF2-40B4-BE49-F238E27FC236}">
                  <a16:creationId xmlns:a16="http://schemas.microsoft.com/office/drawing/2014/main" id="{0FFD4E2C-76BC-0B2C-E4E8-967615979D51}"/>
                </a:ext>
              </a:extLst>
            </p:cNvPr>
            <p:cNvSpPr/>
            <p:nvPr/>
          </p:nvSpPr>
          <p:spPr>
            <a:xfrm>
              <a:off x="8485240" y="2427339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50" name="Hatszög 49">
              <a:extLst>
                <a:ext uri="{FF2B5EF4-FFF2-40B4-BE49-F238E27FC236}">
                  <a16:creationId xmlns:a16="http://schemas.microsoft.com/office/drawing/2014/main" id="{24393EBF-02E5-7E05-2EC5-F47588A182EA}"/>
                </a:ext>
              </a:extLst>
            </p:cNvPr>
            <p:cNvSpPr/>
            <p:nvPr/>
          </p:nvSpPr>
          <p:spPr>
            <a:xfrm>
              <a:off x="10314042" y="1276965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51" name="Hatszög 50">
              <a:extLst>
                <a:ext uri="{FF2B5EF4-FFF2-40B4-BE49-F238E27FC236}">
                  <a16:creationId xmlns:a16="http://schemas.microsoft.com/office/drawing/2014/main" id="{BBA5E219-B2EF-78EA-49CD-FE3FB15CF8BB}"/>
                </a:ext>
              </a:extLst>
            </p:cNvPr>
            <p:cNvSpPr/>
            <p:nvPr/>
          </p:nvSpPr>
          <p:spPr>
            <a:xfrm>
              <a:off x="11238275" y="1821427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52" name="Hatszög 51">
              <a:extLst>
                <a:ext uri="{FF2B5EF4-FFF2-40B4-BE49-F238E27FC236}">
                  <a16:creationId xmlns:a16="http://schemas.microsoft.com/office/drawing/2014/main" id="{27385579-2C80-E879-1A20-1842507F60C7}"/>
                </a:ext>
              </a:extLst>
            </p:cNvPr>
            <p:cNvSpPr/>
            <p:nvPr/>
          </p:nvSpPr>
          <p:spPr>
            <a:xfrm>
              <a:off x="10314042" y="236588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53" name="Hatszög 52">
              <a:extLst>
                <a:ext uri="{FF2B5EF4-FFF2-40B4-BE49-F238E27FC236}">
                  <a16:creationId xmlns:a16="http://schemas.microsoft.com/office/drawing/2014/main" id="{D79C7926-1B3C-51B7-31A1-4C10F13A0BD3}"/>
                </a:ext>
              </a:extLst>
            </p:cNvPr>
            <p:cNvSpPr/>
            <p:nvPr/>
          </p:nvSpPr>
          <p:spPr>
            <a:xfrm>
              <a:off x="9409473" y="-282062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54" name="Hatszög 53">
              <a:extLst>
                <a:ext uri="{FF2B5EF4-FFF2-40B4-BE49-F238E27FC236}">
                  <a16:creationId xmlns:a16="http://schemas.microsoft.com/office/drawing/2014/main" id="{990B9ACC-23FA-E00F-7F31-EEAE082CA81B}"/>
                </a:ext>
              </a:extLst>
            </p:cNvPr>
            <p:cNvSpPr/>
            <p:nvPr/>
          </p:nvSpPr>
          <p:spPr>
            <a:xfrm>
              <a:off x="10333706" y="262400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55" name="Hatszög 54">
              <a:extLst>
                <a:ext uri="{FF2B5EF4-FFF2-40B4-BE49-F238E27FC236}">
                  <a16:creationId xmlns:a16="http://schemas.microsoft.com/office/drawing/2014/main" id="{50508932-A9B1-37C9-47A2-6EE3160E9787}"/>
                </a:ext>
              </a:extLst>
            </p:cNvPr>
            <p:cNvSpPr/>
            <p:nvPr/>
          </p:nvSpPr>
          <p:spPr>
            <a:xfrm>
              <a:off x="9409473" y="806861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56" name="Hatszög 55">
              <a:extLst>
                <a:ext uri="{FF2B5EF4-FFF2-40B4-BE49-F238E27FC236}">
                  <a16:creationId xmlns:a16="http://schemas.microsoft.com/office/drawing/2014/main" id="{499633CC-3AE9-202B-0F73-8916EC4B7E57}"/>
                </a:ext>
              </a:extLst>
            </p:cNvPr>
            <p:cNvSpPr/>
            <p:nvPr/>
          </p:nvSpPr>
          <p:spPr>
            <a:xfrm>
              <a:off x="11257939" y="-287595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57" name="Hatszög 56">
              <a:extLst>
                <a:ext uri="{FF2B5EF4-FFF2-40B4-BE49-F238E27FC236}">
                  <a16:creationId xmlns:a16="http://schemas.microsoft.com/office/drawing/2014/main" id="{E7FE3692-6BBE-D7C2-047F-CE504AB1856B}"/>
                </a:ext>
              </a:extLst>
            </p:cNvPr>
            <p:cNvSpPr/>
            <p:nvPr/>
          </p:nvSpPr>
          <p:spPr>
            <a:xfrm>
              <a:off x="12182172" y="256867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58" name="Hatszög 57">
              <a:extLst>
                <a:ext uri="{FF2B5EF4-FFF2-40B4-BE49-F238E27FC236}">
                  <a16:creationId xmlns:a16="http://schemas.microsoft.com/office/drawing/2014/main" id="{5A4E85D5-CAEB-36DD-4523-1D9E46FF4F3D}"/>
                </a:ext>
              </a:extLst>
            </p:cNvPr>
            <p:cNvSpPr/>
            <p:nvPr/>
          </p:nvSpPr>
          <p:spPr>
            <a:xfrm>
              <a:off x="11257939" y="80132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59" name="Hatszög 58">
              <a:extLst>
                <a:ext uri="{FF2B5EF4-FFF2-40B4-BE49-F238E27FC236}">
                  <a16:creationId xmlns:a16="http://schemas.microsoft.com/office/drawing/2014/main" id="{A75B7A07-A478-E22D-D7D0-1ACA434E0C3A}"/>
                </a:ext>
              </a:extLst>
            </p:cNvPr>
            <p:cNvSpPr/>
            <p:nvPr/>
          </p:nvSpPr>
          <p:spPr>
            <a:xfrm>
              <a:off x="7541343" y="-239661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0" name="Hatszög 59">
              <a:extLst>
                <a:ext uri="{FF2B5EF4-FFF2-40B4-BE49-F238E27FC236}">
                  <a16:creationId xmlns:a16="http://schemas.microsoft.com/office/drawing/2014/main" id="{B176A8D1-7711-0480-4082-EFDB3AD31857}"/>
                </a:ext>
              </a:extLst>
            </p:cNvPr>
            <p:cNvSpPr/>
            <p:nvPr/>
          </p:nvSpPr>
          <p:spPr>
            <a:xfrm>
              <a:off x="8465576" y="304801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1" name="Hatszög 60">
              <a:extLst>
                <a:ext uri="{FF2B5EF4-FFF2-40B4-BE49-F238E27FC236}">
                  <a16:creationId xmlns:a16="http://schemas.microsoft.com/office/drawing/2014/main" id="{EA195BAA-B652-66BC-3C56-60067229B511}"/>
                </a:ext>
              </a:extLst>
            </p:cNvPr>
            <p:cNvSpPr/>
            <p:nvPr/>
          </p:nvSpPr>
          <p:spPr>
            <a:xfrm>
              <a:off x="7541343" y="849262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2" name="Hatszög 61">
              <a:extLst>
                <a:ext uri="{FF2B5EF4-FFF2-40B4-BE49-F238E27FC236}">
                  <a16:creationId xmlns:a16="http://schemas.microsoft.com/office/drawing/2014/main" id="{0071260E-C505-40A0-EA6A-09DA2103F4CA}"/>
                </a:ext>
              </a:extLst>
            </p:cNvPr>
            <p:cNvSpPr/>
            <p:nvPr/>
          </p:nvSpPr>
          <p:spPr>
            <a:xfrm>
              <a:off x="4788308" y="4605184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3" name="Hatszög 62">
              <a:extLst>
                <a:ext uri="{FF2B5EF4-FFF2-40B4-BE49-F238E27FC236}">
                  <a16:creationId xmlns:a16="http://schemas.microsoft.com/office/drawing/2014/main" id="{32F7B230-1219-2F6B-123D-963F41413250}"/>
                </a:ext>
              </a:extLst>
            </p:cNvPr>
            <p:cNvSpPr/>
            <p:nvPr/>
          </p:nvSpPr>
          <p:spPr>
            <a:xfrm>
              <a:off x="5712541" y="5149646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4" name="Hatszög 63">
              <a:extLst>
                <a:ext uri="{FF2B5EF4-FFF2-40B4-BE49-F238E27FC236}">
                  <a16:creationId xmlns:a16="http://schemas.microsoft.com/office/drawing/2014/main" id="{DA9B7E22-EC32-C927-D8A1-CF61AB255AE7}"/>
                </a:ext>
              </a:extLst>
            </p:cNvPr>
            <p:cNvSpPr/>
            <p:nvPr/>
          </p:nvSpPr>
          <p:spPr>
            <a:xfrm>
              <a:off x="4788308" y="5694107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5" name="Hatszög 64">
              <a:extLst>
                <a:ext uri="{FF2B5EF4-FFF2-40B4-BE49-F238E27FC236}">
                  <a16:creationId xmlns:a16="http://schemas.microsoft.com/office/drawing/2014/main" id="{7C1ABE1D-762E-2381-57E9-7BB12B5E427E}"/>
                </a:ext>
              </a:extLst>
            </p:cNvPr>
            <p:cNvSpPr/>
            <p:nvPr/>
          </p:nvSpPr>
          <p:spPr>
            <a:xfrm>
              <a:off x="3864075" y="512629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6" name="Hatszög 65">
              <a:extLst>
                <a:ext uri="{FF2B5EF4-FFF2-40B4-BE49-F238E27FC236}">
                  <a16:creationId xmlns:a16="http://schemas.microsoft.com/office/drawing/2014/main" id="{29775371-6626-66C3-8F68-989D32F6E728}"/>
                </a:ext>
              </a:extLst>
            </p:cNvPr>
            <p:cNvSpPr/>
            <p:nvPr/>
          </p:nvSpPr>
          <p:spPr>
            <a:xfrm>
              <a:off x="4788308" y="5670755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7" name="Hatszög 66">
              <a:extLst>
                <a:ext uri="{FF2B5EF4-FFF2-40B4-BE49-F238E27FC236}">
                  <a16:creationId xmlns:a16="http://schemas.microsoft.com/office/drawing/2014/main" id="{B5BC0184-04CC-6F89-3E65-98CEE2E49CE4}"/>
                </a:ext>
              </a:extLst>
            </p:cNvPr>
            <p:cNvSpPr/>
            <p:nvPr/>
          </p:nvSpPr>
          <p:spPr>
            <a:xfrm>
              <a:off x="3864075" y="6215216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8" name="Hatszög 67">
              <a:extLst>
                <a:ext uri="{FF2B5EF4-FFF2-40B4-BE49-F238E27FC236}">
                  <a16:creationId xmlns:a16="http://schemas.microsoft.com/office/drawing/2014/main" id="{BEC845C8-13F3-6FA7-C75C-974D871AE90A}"/>
                </a:ext>
              </a:extLst>
            </p:cNvPr>
            <p:cNvSpPr/>
            <p:nvPr/>
          </p:nvSpPr>
          <p:spPr>
            <a:xfrm>
              <a:off x="0" y="663677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70" name="Hatszög 69">
              <a:extLst>
                <a:ext uri="{FF2B5EF4-FFF2-40B4-BE49-F238E27FC236}">
                  <a16:creationId xmlns:a16="http://schemas.microsoft.com/office/drawing/2014/main" id="{F377D31F-D80B-2001-01AC-8AAB3FC15235}"/>
                </a:ext>
              </a:extLst>
            </p:cNvPr>
            <p:cNvSpPr/>
            <p:nvPr/>
          </p:nvSpPr>
          <p:spPr>
            <a:xfrm>
              <a:off x="904569" y="89719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71" name="Hatszög 70">
              <a:extLst>
                <a:ext uri="{FF2B5EF4-FFF2-40B4-BE49-F238E27FC236}">
                  <a16:creationId xmlns:a16="http://schemas.microsoft.com/office/drawing/2014/main" id="{EBC11992-6BAB-CD2F-2B27-671BEC128B2C}"/>
                </a:ext>
              </a:extLst>
            </p:cNvPr>
            <p:cNvSpPr/>
            <p:nvPr/>
          </p:nvSpPr>
          <p:spPr>
            <a:xfrm>
              <a:off x="-39328" y="-318321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sp>
        <p:nvSpPr>
          <p:cNvPr id="73" name="Szövegdoboz 72">
            <a:extLst>
              <a:ext uri="{FF2B5EF4-FFF2-40B4-BE49-F238E27FC236}">
                <a16:creationId xmlns:a16="http://schemas.microsoft.com/office/drawing/2014/main" id="{2F116456-716E-B87C-08C8-13FD1568987F}"/>
              </a:ext>
            </a:extLst>
          </p:cNvPr>
          <p:cNvSpPr txBox="1"/>
          <p:nvPr/>
        </p:nvSpPr>
        <p:spPr>
          <a:xfrm>
            <a:off x="1434921" y="1219201"/>
            <a:ext cx="53059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7200" dirty="0" err="1">
                <a:latin typeface="Aptos Black" panose="020F0502020204030204" pitchFamily="34" charset="0"/>
              </a:rPr>
              <a:t>Holidays</a:t>
            </a:r>
            <a:r>
              <a:rPr lang="hu-HU" sz="7200" dirty="0">
                <a:latin typeface="Aptos Black" panose="020F0502020204030204" pitchFamily="34" charset="0"/>
              </a:rPr>
              <a:t> and </a:t>
            </a:r>
            <a:r>
              <a:rPr lang="hu-HU" sz="7200" dirty="0" err="1">
                <a:latin typeface="Aptos Black" panose="020F0502020204030204" pitchFamily="34" charset="0"/>
              </a:rPr>
              <a:t>Travelling</a:t>
            </a:r>
            <a:endParaRPr lang="hu-HU" sz="7200" dirty="0">
              <a:latin typeface="Aptos Black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406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9">
            <a:extLst>
              <a:ext uri="{FF2B5EF4-FFF2-40B4-BE49-F238E27FC236}">
                <a16:creationId xmlns:a16="http://schemas.microsoft.com/office/drawing/2014/main" id="{723C66ED-DBBF-12CA-7F5E-813E0E7D0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622"/>
            <a:ext cx="12192000" cy="6894986"/>
            <a:chOff x="0" y="-7622"/>
            <a:chExt cx="12192000" cy="68949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3002B52-2669-1ED7-2E0F-0627FC31D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-7621"/>
              <a:ext cx="12192000" cy="6887364"/>
            </a:xfrm>
            <a:prstGeom prst="rect">
              <a:avLst/>
            </a:prstGeom>
            <a:gradFill>
              <a:gsLst>
                <a:gs pos="8000">
                  <a:schemeClr val="accent5"/>
                </a:gs>
                <a:gs pos="100000">
                  <a:schemeClr val="accent2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2E9EC0D-91EA-9D35-F655-335C580AB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9" y="0"/>
              <a:ext cx="8216919" cy="6887364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  <a:alpha val="79000"/>
                  </a:schemeClr>
                </a:gs>
                <a:gs pos="40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19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770627C-B480-1145-72DC-5B59DBE04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39978" y="-7622"/>
              <a:ext cx="8451623" cy="6887367"/>
            </a:xfrm>
            <a:prstGeom prst="rect">
              <a:avLst/>
            </a:prstGeom>
            <a:gradFill>
              <a:gsLst>
                <a:gs pos="0">
                  <a:schemeClr val="accent5">
                    <a:lumMod val="75000"/>
                    <a:alpha val="67000"/>
                  </a:schemeClr>
                </a:gs>
                <a:gs pos="60000">
                  <a:schemeClr val="accent5">
                    <a:alpha val="0"/>
                  </a:scheme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9F81D39-93D1-019C-74DC-4710F533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9127281" y="7060"/>
              <a:ext cx="3064320" cy="68726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8000"/>
                  </a:schemeClr>
                </a:gs>
                <a:gs pos="41000">
                  <a:schemeClr val="accent2">
                    <a:alpha val="0"/>
                  </a:schemeClr>
                </a:gs>
              </a:gsLst>
              <a:lin ang="1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pic>
        <p:nvPicPr>
          <p:cNvPr id="5" name="Kép 4" descr="Rekreációs hobbi az erdő közepén">
            <a:extLst>
              <a:ext uri="{FF2B5EF4-FFF2-40B4-BE49-F238E27FC236}">
                <a16:creationId xmlns:a16="http://schemas.microsoft.com/office/drawing/2014/main" id="{91DED4AC-8F9D-6B14-D466-0448EBC103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5" b="13065"/>
          <a:stretch/>
        </p:blipFill>
        <p:spPr>
          <a:xfrm>
            <a:off x="20" y="-7624"/>
            <a:ext cx="12191981" cy="6887365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C3CAAC2B-BDDA-D3A1-DD68-F820139AA924}"/>
              </a:ext>
            </a:extLst>
          </p:cNvPr>
          <p:cNvSpPr txBox="1"/>
          <p:nvPr/>
        </p:nvSpPr>
        <p:spPr>
          <a:xfrm>
            <a:off x="-222069" y="-169817"/>
            <a:ext cx="12644846" cy="7262948"/>
          </a:xfrm>
          <a:custGeom>
            <a:avLst/>
            <a:gdLst/>
            <a:ahLst/>
            <a:cxnLst/>
            <a:rect l="l" t="t" r="r" b="b"/>
            <a:pathLst>
              <a:path w="12644846" h="7262948">
                <a:moveTo>
                  <a:pt x="6319021" y="3803158"/>
                </a:moveTo>
                <a:lnTo>
                  <a:pt x="6460407" y="3803158"/>
                </a:lnTo>
                <a:cubicBezTo>
                  <a:pt x="6480251" y="3803158"/>
                  <a:pt x="6497118" y="3804895"/>
                  <a:pt x="6511009" y="3808367"/>
                </a:cubicBezTo>
                <a:cubicBezTo>
                  <a:pt x="6524899" y="3811840"/>
                  <a:pt x="6535442" y="3816925"/>
                  <a:pt x="6542635" y="3823622"/>
                </a:cubicBezTo>
                <a:cubicBezTo>
                  <a:pt x="6549828" y="3830320"/>
                  <a:pt x="6553425" y="3839125"/>
                  <a:pt x="6553425" y="3850039"/>
                </a:cubicBezTo>
                <a:cubicBezTo>
                  <a:pt x="6553425" y="3865914"/>
                  <a:pt x="6543503" y="3879309"/>
                  <a:pt x="6523659" y="3890223"/>
                </a:cubicBezTo>
                <a:cubicBezTo>
                  <a:pt x="6503816" y="3901137"/>
                  <a:pt x="6469089" y="3906594"/>
                  <a:pt x="6419480" y="3906594"/>
                </a:cubicBezTo>
                <a:cubicBezTo>
                  <a:pt x="6366398" y="3906594"/>
                  <a:pt x="6331051" y="3900269"/>
                  <a:pt x="6313439" y="3887618"/>
                </a:cubicBezTo>
                <a:cubicBezTo>
                  <a:pt x="6295828" y="3874968"/>
                  <a:pt x="6287022" y="3862938"/>
                  <a:pt x="6287022" y="3851528"/>
                </a:cubicBezTo>
                <a:cubicBezTo>
                  <a:pt x="6287022" y="3842102"/>
                  <a:pt x="6289627" y="3833296"/>
                  <a:pt x="6294836" y="3825111"/>
                </a:cubicBezTo>
                <a:cubicBezTo>
                  <a:pt x="6300045" y="3816925"/>
                  <a:pt x="6308107" y="3809608"/>
                  <a:pt x="6319021" y="3803158"/>
                </a:cubicBezTo>
                <a:close/>
                <a:moveTo>
                  <a:pt x="11044313" y="3464574"/>
                </a:moveTo>
                <a:lnTo>
                  <a:pt x="11044313" y="3557592"/>
                </a:lnTo>
                <a:cubicBezTo>
                  <a:pt x="11033400" y="3571483"/>
                  <a:pt x="11017649" y="3584877"/>
                  <a:pt x="10997060" y="3597776"/>
                </a:cubicBezTo>
                <a:cubicBezTo>
                  <a:pt x="10976473" y="3610674"/>
                  <a:pt x="10951544" y="3617123"/>
                  <a:pt x="10922274" y="3617123"/>
                </a:cubicBezTo>
                <a:cubicBezTo>
                  <a:pt x="10903919" y="3617123"/>
                  <a:pt x="10888912" y="3611790"/>
                  <a:pt x="10877254" y="3601124"/>
                </a:cubicBezTo>
                <a:cubicBezTo>
                  <a:pt x="10865596" y="3590458"/>
                  <a:pt x="10859766" y="3574459"/>
                  <a:pt x="10859766" y="3553127"/>
                </a:cubicBezTo>
                <a:cubicBezTo>
                  <a:pt x="10859766" y="3523858"/>
                  <a:pt x="10872169" y="3502154"/>
                  <a:pt x="10896973" y="3488015"/>
                </a:cubicBezTo>
                <a:cubicBezTo>
                  <a:pt x="10921779" y="3473876"/>
                  <a:pt x="10970892" y="3466063"/>
                  <a:pt x="11044313" y="3464574"/>
                </a:cubicBezTo>
                <a:close/>
                <a:moveTo>
                  <a:pt x="2147964" y="3464574"/>
                </a:moveTo>
                <a:lnTo>
                  <a:pt x="2147964" y="3557592"/>
                </a:lnTo>
                <a:cubicBezTo>
                  <a:pt x="2137050" y="3571483"/>
                  <a:pt x="2121299" y="3584877"/>
                  <a:pt x="2100711" y="3597776"/>
                </a:cubicBezTo>
                <a:cubicBezTo>
                  <a:pt x="2080123" y="3610674"/>
                  <a:pt x="2055194" y="3617123"/>
                  <a:pt x="2025925" y="3617123"/>
                </a:cubicBezTo>
                <a:cubicBezTo>
                  <a:pt x="2007570" y="3617123"/>
                  <a:pt x="1992563" y="3611790"/>
                  <a:pt x="1980905" y="3601124"/>
                </a:cubicBezTo>
                <a:cubicBezTo>
                  <a:pt x="1969246" y="3590458"/>
                  <a:pt x="1963417" y="3574459"/>
                  <a:pt x="1963417" y="3553127"/>
                </a:cubicBezTo>
                <a:cubicBezTo>
                  <a:pt x="1963417" y="3523858"/>
                  <a:pt x="1975820" y="3502154"/>
                  <a:pt x="2000624" y="3488015"/>
                </a:cubicBezTo>
                <a:cubicBezTo>
                  <a:pt x="2025429" y="3473876"/>
                  <a:pt x="2074542" y="3466063"/>
                  <a:pt x="2147964" y="3464574"/>
                </a:cubicBezTo>
                <a:close/>
                <a:moveTo>
                  <a:pt x="10087944" y="3251006"/>
                </a:moveTo>
                <a:cubicBezTo>
                  <a:pt x="10119694" y="3251006"/>
                  <a:pt x="10144126" y="3259440"/>
                  <a:pt x="10161242" y="3276307"/>
                </a:cubicBezTo>
                <a:cubicBezTo>
                  <a:pt x="10178357" y="3293174"/>
                  <a:pt x="10190263" y="3314878"/>
                  <a:pt x="10196960" y="3341419"/>
                </a:cubicBezTo>
                <a:cubicBezTo>
                  <a:pt x="10203658" y="3367960"/>
                  <a:pt x="10207006" y="3395866"/>
                  <a:pt x="10207006" y="3425135"/>
                </a:cubicBezTo>
                <a:cubicBezTo>
                  <a:pt x="10207006" y="3453412"/>
                  <a:pt x="10203658" y="3480326"/>
                  <a:pt x="10196960" y="3505874"/>
                </a:cubicBezTo>
                <a:cubicBezTo>
                  <a:pt x="10190263" y="3531423"/>
                  <a:pt x="10178357" y="3552259"/>
                  <a:pt x="10161242" y="3568382"/>
                </a:cubicBezTo>
                <a:cubicBezTo>
                  <a:pt x="10144126" y="3584505"/>
                  <a:pt x="10119694" y="3592567"/>
                  <a:pt x="10087944" y="3592567"/>
                </a:cubicBezTo>
                <a:cubicBezTo>
                  <a:pt x="10055698" y="3592567"/>
                  <a:pt x="10030520" y="3584505"/>
                  <a:pt x="10012413" y="3568382"/>
                </a:cubicBezTo>
                <a:cubicBezTo>
                  <a:pt x="9994306" y="3552259"/>
                  <a:pt x="9981779" y="3531423"/>
                  <a:pt x="9974834" y="3505874"/>
                </a:cubicBezTo>
                <a:cubicBezTo>
                  <a:pt x="9967889" y="3480326"/>
                  <a:pt x="9964416" y="3453412"/>
                  <a:pt x="9964416" y="3425135"/>
                </a:cubicBezTo>
                <a:cubicBezTo>
                  <a:pt x="9964416" y="3395866"/>
                  <a:pt x="9967889" y="3367960"/>
                  <a:pt x="9974834" y="3341419"/>
                </a:cubicBezTo>
                <a:cubicBezTo>
                  <a:pt x="9981779" y="3314878"/>
                  <a:pt x="9994306" y="3293174"/>
                  <a:pt x="10012413" y="3276307"/>
                </a:cubicBezTo>
                <a:cubicBezTo>
                  <a:pt x="10030520" y="3259440"/>
                  <a:pt x="10055698" y="3251006"/>
                  <a:pt x="10087944" y="3251006"/>
                </a:cubicBezTo>
                <a:close/>
                <a:moveTo>
                  <a:pt x="11828637" y="3249518"/>
                </a:moveTo>
                <a:cubicBezTo>
                  <a:pt x="11859396" y="3249518"/>
                  <a:pt x="11885564" y="3259068"/>
                  <a:pt x="11907144" y="3278167"/>
                </a:cubicBezTo>
                <a:cubicBezTo>
                  <a:pt x="11928724" y="3297267"/>
                  <a:pt x="11944228" y="3316738"/>
                  <a:pt x="11953653" y="3336582"/>
                </a:cubicBezTo>
                <a:lnTo>
                  <a:pt x="11953653" y="3502526"/>
                </a:lnTo>
                <a:cubicBezTo>
                  <a:pt x="11946708" y="3522369"/>
                  <a:pt x="11932569" y="3542833"/>
                  <a:pt x="11911237" y="3563917"/>
                </a:cubicBezTo>
                <a:cubicBezTo>
                  <a:pt x="11889906" y="3585001"/>
                  <a:pt x="11862373" y="3595543"/>
                  <a:pt x="11828637" y="3595543"/>
                </a:cubicBezTo>
                <a:cubicBezTo>
                  <a:pt x="11795895" y="3595543"/>
                  <a:pt x="11769355" y="3582645"/>
                  <a:pt x="11749014" y="3556848"/>
                </a:cubicBezTo>
                <a:cubicBezTo>
                  <a:pt x="11728675" y="3531051"/>
                  <a:pt x="11718505" y="3487643"/>
                  <a:pt x="11718505" y="3426623"/>
                </a:cubicBezTo>
                <a:cubicBezTo>
                  <a:pt x="11718505" y="3367092"/>
                  <a:pt x="11728923" y="3322692"/>
                  <a:pt x="11749759" y="3293422"/>
                </a:cubicBezTo>
                <a:cubicBezTo>
                  <a:pt x="11770594" y="3264153"/>
                  <a:pt x="11796888" y="3249518"/>
                  <a:pt x="11828637" y="3249518"/>
                </a:cubicBezTo>
                <a:close/>
                <a:moveTo>
                  <a:pt x="8606956" y="3249518"/>
                </a:moveTo>
                <a:cubicBezTo>
                  <a:pt x="8641186" y="3249518"/>
                  <a:pt x="8668347" y="3262540"/>
                  <a:pt x="8688438" y="3288585"/>
                </a:cubicBezTo>
                <a:cubicBezTo>
                  <a:pt x="8708531" y="3314630"/>
                  <a:pt x="8718576" y="3358410"/>
                  <a:pt x="8718576" y="3419926"/>
                </a:cubicBezTo>
                <a:cubicBezTo>
                  <a:pt x="8718576" y="3479953"/>
                  <a:pt x="8708406" y="3523982"/>
                  <a:pt x="8688066" y="3552011"/>
                </a:cubicBezTo>
                <a:cubicBezTo>
                  <a:pt x="8667727" y="3580040"/>
                  <a:pt x="8640690" y="3594055"/>
                  <a:pt x="8606956" y="3594055"/>
                </a:cubicBezTo>
                <a:cubicBezTo>
                  <a:pt x="8575701" y="3594055"/>
                  <a:pt x="8550029" y="3584505"/>
                  <a:pt x="8529937" y="3565406"/>
                </a:cubicBezTo>
                <a:cubicBezTo>
                  <a:pt x="8509845" y="3546306"/>
                  <a:pt x="8494342" y="3526834"/>
                  <a:pt x="8483428" y="3506990"/>
                </a:cubicBezTo>
                <a:lnTo>
                  <a:pt x="8483428" y="3341047"/>
                </a:lnTo>
                <a:cubicBezTo>
                  <a:pt x="8490373" y="3322196"/>
                  <a:pt x="8504760" y="3302228"/>
                  <a:pt x="8526588" y="3281144"/>
                </a:cubicBezTo>
                <a:cubicBezTo>
                  <a:pt x="8548416" y="3260060"/>
                  <a:pt x="8575205" y="3249518"/>
                  <a:pt x="8606956" y="3249518"/>
                </a:cubicBezTo>
                <a:close/>
                <a:moveTo>
                  <a:pt x="3700241" y="3223473"/>
                </a:moveTo>
                <a:cubicBezTo>
                  <a:pt x="3728519" y="3223473"/>
                  <a:pt x="3753820" y="3231411"/>
                  <a:pt x="3776144" y="3247285"/>
                </a:cubicBezTo>
                <a:cubicBezTo>
                  <a:pt x="3798468" y="3263160"/>
                  <a:pt x="3810870" y="3289454"/>
                  <a:pt x="3813351" y="3326164"/>
                </a:cubicBezTo>
                <a:lnTo>
                  <a:pt x="3588620" y="3326164"/>
                </a:lnTo>
                <a:cubicBezTo>
                  <a:pt x="3592093" y="3292926"/>
                  <a:pt x="3604371" y="3267501"/>
                  <a:pt x="3625455" y="3249890"/>
                </a:cubicBezTo>
                <a:cubicBezTo>
                  <a:pt x="3646539" y="3232279"/>
                  <a:pt x="3671468" y="3223473"/>
                  <a:pt x="3700241" y="3223473"/>
                </a:cubicBezTo>
                <a:close/>
                <a:moveTo>
                  <a:pt x="6410550" y="3201149"/>
                </a:moveTo>
                <a:cubicBezTo>
                  <a:pt x="6434858" y="3201149"/>
                  <a:pt x="6454826" y="3209582"/>
                  <a:pt x="6470453" y="3226450"/>
                </a:cubicBezTo>
                <a:cubicBezTo>
                  <a:pt x="6486080" y="3243317"/>
                  <a:pt x="6493894" y="3268865"/>
                  <a:pt x="6493894" y="3303096"/>
                </a:cubicBezTo>
                <a:cubicBezTo>
                  <a:pt x="6493894" y="3335838"/>
                  <a:pt x="6486080" y="3360519"/>
                  <a:pt x="6470453" y="3377138"/>
                </a:cubicBezTo>
                <a:cubicBezTo>
                  <a:pt x="6454826" y="3393757"/>
                  <a:pt x="6434858" y="3402067"/>
                  <a:pt x="6410550" y="3402067"/>
                </a:cubicBezTo>
                <a:cubicBezTo>
                  <a:pt x="6385249" y="3402067"/>
                  <a:pt x="6364165" y="3393757"/>
                  <a:pt x="6347298" y="3377138"/>
                </a:cubicBezTo>
                <a:cubicBezTo>
                  <a:pt x="6330431" y="3360519"/>
                  <a:pt x="6321997" y="3335838"/>
                  <a:pt x="6321997" y="3303096"/>
                </a:cubicBezTo>
                <a:cubicBezTo>
                  <a:pt x="6321997" y="3268865"/>
                  <a:pt x="6330431" y="3243317"/>
                  <a:pt x="6347298" y="3226450"/>
                </a:cubicBezTo>
                <a:cubicBezTo>
                  <a:pt x="6364165" y="3209582"/>
                  <a:pt x="6385249" y="3201149"/>
                  <a:pt x="6410550" y="3201149"/>
                </a:cubicBezTo>
                <a:close/>
                <a:moveTo>
                  <a:pt x="7633918" y="3073157"/>
                </a:moveTo>
                <a:lnTo>
                  <a:pt x="7725446" y="3405043"/>
                </a:lnTo>
                <a:lnTo>
                  <a:pt x="7542388" y="3405043"/>
                </a:lnTo>
                <a:close/>
                <a:moveTo>
                  <a:pt x="4729983" y="3057530"/>
                </a:moveTo>
                <a:lnTo>
                  <a:pt x="4729983" y="3786043"/>
                </a:lnTo>
                <a:lnTo>
                  <a:pt x="5006803" y="3786043"/>
                </a:lnTo>
                <a:lnTo>
                  <a:pt x="5006803" y="3057530"/>
                </a:lnTo>
                <a:close/>
                <a:moveTo>
                  <a:pt x="2470326" y="3057530"/>
                </a:moveTo>
                <a:lnTo>
                  <a:pt x="2718124" y="3786043"/>
                </a:lnTo>
                <a:lnTo>
                  <a:pt x="3039593" y="3786043"/>
                </a:lnTo>
                <a:lnTo>
                  <a:pt x="3292601" y="3057530"/>
                </a:lnTo>
                <a:lnTo>
                  <a:pt x="3012804" y="3057530"/>
                </a:lnTo>
                <a:lnTo>
                  <a:pt x="2881091" y="3534524"/>
                </a:lnTo>
                <a:lnTo>
                  <a:pt x="2756820" y="3057530"/>
                </a:lnTo>
                <a:close/>
                <a:moveTo>
                  <a:pt x="10972876" y="3048600"/>
                </a:moveTo>
                <a:cubicBezTo>
                  <a:pt x="10904415" y="3048600"/>
                  <a:pt x="10844511" y="3056289"/>
                  <a:pt x="10793166" y="3071668"/>
                </a:cubicBezTo>
                <a:cubicBezTo>
                  <a:pt x="10741820" y="3087047"/>
                  <a:pt x="10702009" y="3112844"/>
                  <a:pt x="10673731" y="3149059"/>
                </a:cubicBezTo>
                <a:cubicBezTo>
                  <a:pt x="10645454" y="3185274"/>
                  <a:pt x="10631315" y="3234635"/>
                  <a:pt x="10631315" y="3297143"/>
                </a:cubicBezTo>
                <a:lnTo>
                  <a:pt x="10887300" y="3297143"/>
                </a:lnTo>
                <a:cubicBezTo>
                  <a:pt x="10887300" y="3270354"/>
                  <a:pt x="10894741" y="3251378"/>
                  <a:pt x="10909624" y="3240216"/>
                </a:cubicBezTo>
                <a:cubicBezTo>
                  <a:pt x="10924507" y="3229054"/>
                  <a:pt x="10945591" y="3223473"/>
                  <a:pt x="10972876" y="3223473"/>
                </a:cubicBezTo>
                <a:cubicBezTo>
                  <a:pt x="10995696" y="3223473"/>
                  <a:pt x="11014052" y="3229054"/>
                  <a:pt x="11027942" y="3240216"/>
                </a:cubicBezTo>
                <a:cubicBezTo>
                  <a:pt x="11041833" y="3251378"/>
                  <a:pt x="11048778" y="3271842"/>
                  <a:pt x="11048778" y="3301608"/>
                </a:cubicBezTo>
                <a:lnTo>
                  <a:pt x="11048778" y="3326164"/>
                </a:lnTo>
                <a:cubicBezTo>
                  <a:pt x="10957001" y="3329141"/>
                  <a:pt x="10876262" y="3336830"/>
                  <a:pt x="10806560" y="3349233"/>
                </a:cubicBezTo>
                <a:cubicBezTo>
                  <a:pt x="10736860" y="3361635"/>
                  <a:pt x="10682413" y="3384951"/>
                  <a:pt x="10643221" y="3419182"/>
                </a:cubicBezTo>
                <a:cubicBezTo>
                  <a:pt x="10604031" y="3453412"/>
                  <a:pt x="10584434" y="3505006"/>
                  <a:pt x="10584434" y="3573963"/>
                </a:cubicBezTo>
                <a:cubicBezTo>
                  <a:pt x="10584434" y="3625061"/>
                  <a:pt x="10596465" y="3667229"/>
                  <a:pt x="10620525" y="3700467"/>
                </a:cubicBezTo>
                <a:cubicBezTo>
                  <a:pt x="10644586" y="3733705"/>
                  <a:pt x="10675344" y="3758262"/>
                  <a:pt x="10712799" y="3774137"/>
                </a:cubicBezTo>
                <a:cubicBezTo>
                  <a:pt x="10750254" y="3790012"/>
                  <a:pt x="10788578" y="3797949"/>
                  <a:pt x="10827768" y="3797949"/>
                </a:cubicBezTo>
                <a:cubicBezTo>
                  <a:pt x="10877875" y="3797949"/>
                  <a:pt x="10920414" y="3790136"/>
                  <a:pt x="10955388" y="3774509"/>
                </a:cubicBezTo>
                <a:cubicBezTo>
                  <a:pt x="10990363" y="3758882"/>
                  <a:pt x="11021989" y="3736434"/>
                  <a:pt x="11050266" y="3707164"/>
                </a:cubicBezTo>
                <a:lnTo>
                  <a:pt x="11058452" y="3786043"/>
                </a:lnTo>
                <a:lnTo>
                  <a:pt x="11317413" y="3786043"/>
                </a:lnTo>
                <a:lnTo>
                  <a:pt x="11317413" y="3295655"/>
                </a:lnTo>
                <a:cubicBezTo>
                  <a:pt x="11317413" y="3250014"/>
                  <a:pt x="11310096" y="3211567"/>
                  <a:pt x="11295461" y="3180313"/>
                </a:cubicBezTo>
                <a:cubicBezTo>
                  <a:pt x="11280827" y="3149059"/>
                  <a:pt x="11258998" y="3123634"/>
                  <a:pt x="11229976" y="3104038"/>
                </a:cubicBezTo>
                <a:cubicBezTo>
                  <a:pt x="11200955" y="3084443"/>
                  <a:pt x="11164988" y="3070304"/>
                  <a:pt x="11122076" y="3061622"/>
                </a:cubicBezTo>
                <a:cubicBezTo>
                  <a:pt x="11079165" y="3052941"/>
                  <a:pt x="11029430" y="3048600"/>
                  <a:pt x="10972876" y="3048600"/>
                </a:cubicBezTo>
                <a:close/>
                <a:moveTo>
                  <a:pt x="3700241" y="3048600"/>
                </a:moveTo>
                <a:cubicBezTo>
                  <a:pt x="3624339" y="3048600"/>
                  <a:pt x="3556746" y="3062738"/>
                  <a:pt x="3497463" y="3091016"/>
                </a:cubicBezTo>
                <a:cubicBezTo>
                  <a:pt x="3438180" y="3119293"/>
                  <a:pt x="3391671" y="3160717"/>
                  <a:pt x="3357937" y="3215287"/>
                </a:cubicBezTo>
                <a:cubicBezTo>
                  <a:pt x="3324203" y="3269858"/>
                  <a:pt x="3307335" y="3337079"/>
                  <a:pt x="3307335" y="3416949"/>
                </a:cubicBezTo>
                <a:cubicBezTo>
                  <a:pt x="3307335" y="3505254"/>
                  <a:pt x="3324574" y="3577684"/>
                  <a:pt x="3359053" y="3634239"/>
                </a:cubicBezTo>
                <a:cubicBezTo>
                  <a:pt x="3393531" y="3690793"/>
                  <a:pt x="3440908" y="3732465"/>
                  <a:pt x="3501184" y="3759254"/>
                </a:cubicBezTo>
                <a:cubicBezTo>
                  <a:pt x="3561459" y="3786043"/>
                  <a:pt x="3629796" y="3799438"/>
                  <a:pt x="3706194" y="3799438"/>
                </a:cubicBezTo>
                <a:cubicBezTo>
                  <a:pt x="3778624" y="3799438"/>
                  <a:pt x="3842496" y="3790880"/>
                  <a:pt x="3897811" y="3773765"/>
                </a:cubicBezTo>
                <a:cubicBezTo>
                  <a:pt x="3953125" y="3756650"/>
                  <a:pt x="3997029" y="3728992"/>
                  <a:pt x="4029524" y="3690793"/>
                </a:cubicBezTo>
                <a:cubicBezTo>
                  <a:pt x="4062018" y="3652594"/>
                  <a:pt x="4080249" y="3601993"/>
                  <a:pt x="4084218" y="3538989"/>
                </a:cubicBezTo>
                <a:lnTo>
                  <a:pt x="3826745" y="3538989"/>
                </a:lnTo>
                <a:cubicBezTo>
                  <a:pt x="3825257" y="3565778"/>
                  <a:pt x="3813723" y="3585001"/>
                  <a:pt x="3792143" y="3596659"/>
                </a:cubicBezTo>
                <a:cubicBezTo>
                  <a:pt x="3770563" y="3608318"/>
                  <a:pt x="3743402" y="3614147"/>
                  <a:pt x="3710659" y="3614147"/>
                </a:cubicBezTo>
                <a:cubicBezTo>
                  <a:pt x="3680398" y="3614147"/>
                  <a:pt x="3655965" y="3607697"/>
                  <a:pt x="3637362" y="3594799"/>
                </a:cubicBezTo>
                <a:cubicBezTo>
                  <a:pt x="3618758" y="3581901"/>
                  <a:pt x="3605239" y="3564785"/>
                  <a:pt x="3596806" y="3543453"/>
                </a:cubicBezTo>
                <a:cubicBezTo>
                  <a:pt x="3588372" y="3522121"/>
                  <a:pt x="3583659" y="3499301"/>
                  <a:pt x="3582667" y="3474992"/>
                </a:cubicBezTo>
                <a:lnTo>
                  <a:pt x="4084218" y="3474992"/>
                </a:lnTo>
                <a:cubicBezTo>
                  <a:pt x="4085210" y="3469535"/>
                  <a:pt x="4085954" y="3462838"/>
                  <a:pt x="4086450" y="3454901"/>
                </a:cubicBezTo>
                <a:cubicBezTo>
                  <a:pt x="4086947" y="3446963"/>
                  <a:pt x="4087195" y="3440514"/>
                  <a:pt x="4087195" y="3435553"/>
                </a:cubicBezTo>
                <a:cubicBezTo>
                  <a:pt x="4087195" y="3309049"/>
                  <a:pt x="4052220" y="3212931"/>
                  <a:pt x="3982271" y="3147199"/>
                </a:cubicBezTo>
                <a:cubicBezTo>
                  <a:pt x="3912321" y="3081466"/>
                  <a:pt x="3818312" y="3048600"/>
                  <a:pt x="3700241" y="3048600"/>
                </a:cubicBezTo>
                <a:close/>
                <a:moveTo>
                  <a:pt x="2076526" y="3048600"/>
                </a:moveTo>
                <a:cubicBezTo>
                  <a:pt x="2008066" y="3048600"/>
                  <a:pt x="1948162" y="3056289"/>
                  <a:pt x="1896817" y="3071668"/>
                </a:cubicBezTo>
                <a:cubicBezTo>
                  <a:pt x="1845471" y="3087047"/>
                  <a:pt x="1805659" y="3112844"/>
                  <a:pt x="1777382" y="3149059"/>
                </a:cubicBezTo>
                <a:cubicBezTo>
                  <a:pt x="1749105" y="3185274"/>
                  <a:pt x="1734966" y="3234635"/>
                  <a:pt x="1734966" y="3297143"/>
                </a:cubicBezTo>
                <a:lnTo>
                  <a:pt x="1990950" y="3297143"/>
                </a:lnTo>
                <a:cubicBezTo>
                  <a:pt x="1990950" y="3270354"/>
                  <a:pt x="1998392" y="3251378"/>
                  <a:pt x="2013275" y="3240216"/>
                </a:cubicBezTo>
                <a:cubicBezTo>
                  <a:pt x="2028157" y="3229054"/>
                  <a:pt x="2049241" y="3223473"/>
                  <a:pt x="2076526" y="3223473"/>
                </a:cubicBezTo>
                <a:cubicBezTo>
                  <a:pt x="2099347" y="3223473"/>
                  <a:pt x="2117702" y="3229054"/>
                  <a:pt x="2131593" y="3240216"/>
                </a:cubicBezTo>
                <a:cubicBezTo>
                  <a:pt x="2145484" y="3251378"/>
                  <a:pt x="2152429" y="3271842"/>
                  <a:pt x="2152429" y="3301608"/>
                </a:cubicBezTo>
                <a:lnTo>
                  <a:pt x="2152429" y="3326164"/>
                </a:lnTo>
                <a:cubicBezTo>
                  <a:pt x="2060652" y="3329141"/>
                  <a:pt x="1979913" y="3336830"/>
                  <a:pt x="1910211" y="3349233"/>
                </a:cubicBezTo>
                <a:cubicBezTo>
                  <a:pt x="1840510" y="3361635"/>
                  <a:pt x="1786064" y="3384951"/>
                  <a:pt x="1746872" y="3419182"/>
                </a:cubicBezTo>
                <a:cubicBezTo>
                  <a:pt x="1707681" y="3453412"/>
                  <a:pt x="1688085" y="3505006"/>
                  <a:pt x="1688085" y="3573963"/>
                </a:cubicBezTo>
                <a:cubicBezTo>
                  <a:pt x="1688085" y="3625061"/>
                  <a:pt x="1700116" y="3667229"/>
                  <a:pt x="1724176" y="3700467"/>
                </a:cubicBezTo>
                <a:cubicBezTo>
                  <a:pt x="1748236" y="3733705"/>
                  <a:pt x="1778994" y="3758262"/>
                  <a:pt x="1816449" y="3774137"/>
                </a:cubicBezTo>
                <a:cubicBezTo>
                  <a:pt x="1853905" y="3790012"/>
                  <a:pt x="1892228" y="3797949"/>
                  <a:pt x="1931419" y="3797949"/>
                </a:cubicBezTo>
                <a:cubicBezTo>
                  <a:pt x="1981525" y="3797949"/>
                  <a:pt x="2024065" y="3790136"/>
                  <a:pt x="2059039" y="3774509"/>
                </a:cubicBezTo>
                <a:cubicBezTo>
                  <a:pt x="2094014" y="3758882"/>
                  <a:pt x="2125640" y="3736434"/>
                  <a:pt x="2153917" y="3707164"/>
                </a:cubicBezTo>
                <a:lnTo>
                  <a:pt x="2162103" y="3786043"/>
                </a:lnTo>
                <a:lnTo>
                  <a:pt x="2421064" y="3786043"/>
                </a:lnTo>
                <a:lnTo>
                  <a:pt x="2421064" y="3295655"/>
                </a:lnTo>
                <a:cubicBezTo>
                  <a:pt x="2421064" y="3250014"/>
                  <a:pt x="2413746" y="3211567"/>
                  <a:pt x="2399112" y="3180313"/>
                </a:cubicBezTo>
                <a:cubicBezTo>
                  <a:pt x="2384477" y="3149059"/>
                  <a:pt x="2362649" y="3123634"/>
                  <a:pt x="2333627" y="3104038"/>
                </a:cubicBezTo>
                <a:cubicBezTo>
                  <a:pt x="2304606" y="3084443"/>
                  <a:pt x="2268639" y="3070304"/>
                  <a:pt x="2225727" y="3061622"/>
                </a:cubicBezTo>
                <a:cubicBezTo>
                  <a:pt x="2182815" y="3052941"/>
                  <a:pt x="2133081" y="3048600"/>
                  <a:pt x="2076526" y="3048600"/>
                </a:cubicBezTo>
                <a:close/>
                <a:moveTo>
                  <a:pt x="9619433" y="3047112"/>
                </a:moveTo>
                <a:cubicBezTo>
                  <a:pt x="9569824" y="3047112"/>
                  <a:pt x="9525547" y="3057778"/>
                  <a:pt x="9486604" y="3079110"/>
                </a:cubicBezTo>
                <a:cubicBezTo>
                  <a:pt x="9447661" y="3100442"/>
                  <a:pt x="9419755" y="3135912"/>
                  <a:pt x="9402888" y="3185522"/>
                </a:cubicBezTo>
                <a:lnTo>
                  <a:pt x="9399912" y="3057530"/>
                </a:lnTo>
                <a:lnTo>
                  <a:pt x="9130533" y="3057530"/>
                </a:lnTo>
                <a:lnTo>
                  <a:pt x="9130533" y="3786043"/>
                </a:lnTo>
                <a:lnTo>
                  <a:pt x="9407353" y="3786043"/>
                </a:lnTo>
                <a:lnTo>
                  <a:pt x="9407353" y="3348488"/>
                </a:lnTo>
                <a:cubicBezTo>
                  <a:pt x="9423228" y="3325668"/>
                  <a:pt x="9443196" y="3308801"/>
                  <a:pt x="9467257" y="3297887"/>
                </a:cubicBezTo>
                <a:cubicBezTo>
                  <a:pt x="9491317" y="3286973"/>
                  <a:pt x="9516369" y="3279780"/>
                  <a:pt x="9542415" y="3276307"/>
                </a:cubicBezTo>
                <a:cubicBezTo>
                  <a:pt x="9568459" y="3272834"/>
                  <a:pt x="9592644" y="3271098"/>
                  <a:pt x="9614968" y="3271098"/>
                </a:cubicBezTo>
                <a:lnTo>
                  <a:pt x="9632827" y="3271098"/>
                </a:lnTo>
                <a:lnTo>
                  <a:pt x="9632827" y="3047112"/>
                </a:lnTo>
                <a:close/>
                <a:moveTo>
                  <a:pt x="5692603" y="3047112"/>
                </a:moveTo>
                <a:cubicBezTo>
                  <a:pt x="5631087" y="3047112"/>
                  <a:pt x="5581602" y="3058150"/>
                  <a:pt x="5544147" y="3080226"/>
                </a:cubicBezTo>
                <a:cubicBezTo>
                  <a:pt x="5506692" y="3102302"/>
                  <a:pt x="5474818" y="3129711"/>
                  <a:pt x="5448525" y="3162453"/>
                </a:cubicBezTo>
                <a:lnTo>
                  <a:pt x="5445548" y="3057530"/>
                </a:lnTo>
                <a:lnTo>
                  <a:pt x="5177658" y="3057530"/>
                </a:lnTo>
                <a:lnTo>
                  <a:pt x="5177658" y="3786043"/>
                </a:lnTo>
                <a:lnTo>
                  <a:pt x="5454478" y="3786043"/>
                </a:lnTo>
                <a:lnTo>
                  <a:pt x="5454478" y="3333606"/>
                </a:lnTo>
                <a:cubicBezTo>
                  <a:pt x="5473826" y="3310289"/>
                  <a:pt x="5494041" y="3292802"/>
                  <a:pt x="5515125" y="3281144"/>
                </a:cubicBezTo>
                <a:cubicBezTo>
                  <a:pt x="5536209" y="3269486"/>
                  <a:pt x="5558162" y="3263656"/>
                  <a:pt x="5580982" y="3263656"/>
                </a:cubicBezTo>
                <a:cubicBezTo>
                  <a:pt x="5596856" y="3263656"/>
                  <a:pt x="5610252" y="3266633"/>
                  <a:pt x="5621165" y="3272586"/>
                </a:cubicBezTo>
                <a:cubicBezTo>
                  <a:pt x="5632080" y="3278539"/>
                  <a:pt x="5640389" y="3287221"/>
                  <a:pt x="5646094" y="3298631"/>
                </a:cubicBezTo>
                <a:cubicBezTo>
                  <a:pt x="5651799" y="3310041"/>
                  <a:pt x="5654652" y="3324180"/>
                  <a:pt x="5654652" y="3341047"/>
                </a:cubicBezTo>
                <a:lnTo>
                  <a:pt x="5654652" y="3786043"/>
                </a:lnTo>
                <a:lnTo>
                  <a:pt x="5931473" y="3786043"/>
                </a:lnTo>
                <a:lnTo>
                  <a:pt x="5931473" y="3307561"/>
                </a:lnTo>
                <a:cubicBezTo>
                  <a:pt x="5931473" y="3218264"/>
                  <a:pt x="5909520" y="3152531"/>
                  <a:pt x="5865616" y="3110363"/>
                </a:cubicBezTo>
                <a:cubicBezTo>
                  <a:pt x="5821711" y="3068196"/>
                  <a:pt x="5764041" y="3047112"/>
                  <a:pt x="5692603" y="3047112"/>
                </a:cubicBezTo>
                <a:close/>
                <a:moveTo>
                  <a:pt x="1627959" y="3047112"/>
                </a:moveTo>
                <a:cubicBezTo>
                  <a:pt x="1578349" y="3047112"/>
                  <a:pt x="1534073" y="3057778"/>
                  <a:pt x="1495129" y="3079110"/>
                </a:cubicBezTo>
                <a:cubicBezTo>
                  <a:pt x="1456186" y="3100442"/>
                  <a:pt x="1428281" y="3135912"/>
                  <a:pt x="1411414" y="3185522"/>
                </a:cubicBezTo>
                <a:lnTo>
                  <a:pt x="1408437" y="3057530"/>
                </a:lnTo>
                <a:lnTo>
                  <a:pt x="1139058" y="3057530"/>
                </a:lnTo>
                <a:lnTo>
                  <a:pt x="1139058" y="3786043"/>
                </a:lnTo>
                <a:lnTo>
                  <a:pt x="1415878" y="3786043"/>
                </a:lnTo>
                <a:lnTo>
                  <a:pt x="1415878" y="3348488"/>
                </a:lnTo>
                <a:cubicBezTo>
                  <a:pt x="1431753" y="3325668"/>
                  <a:pt x="1451721" y="3308801"/>
                  <a:pt x="1475782" y="3297887"/>
                </a:cubicBezTo>
                <a:cubicBezTo>
                  <a:pt x="1499842" y="3286973"/>
                  <a:pt x="1524895" y="3279780"/>
                  <a:pt x="1550940" y="3276307"/>
                </a:cubicBezTo>
                <a:cubicBezTo>
                  <a:pt x="1576985" y="3272834"/>
                  <a:pt x="1601170" y="3271098"/>
                  <a:pt x="1623494" y="3271098"/>
                </a:cubicBezTo>
                <a:lnTo>
                  <a:pt x="1641353" y="3271098"/>
                </a:lnTo>
                <a:lnTo>
                  <a:pt x="1641353" y="3047112"/>
                </a:lnTo>
                <a:close/>
                <a:moveTo>
                  <a:pt x="10087944" y="3042647"/>
                </a:moveTo>
                <a:cubicBezTo>
                  <a:pt x="10011050" y="3042647"/>
                  <a:pt x="9942464" y="3057281"/>
                  <a:pt x="9882189" y="3086551"/>
                </a:cubicBezTo>
                <a:cubicBezTo>
                  <a:pt x="9821913" y="3115821"/>
                  <a:pt x="9774661" y="3158857"/>
                  <a:pt x="9740430" y="3215659"/>
                </a:cubicBezTo>
                <a:cubicBezTo>
                  <a:pt x="9706200" y="3272462"/>
                  <a:pt x="9689084" y="3342287"/>
                  <a:pt x="9689084" y="3425135"/>
                </a:cubicBezTo>
                <a:cubicBezTo>
                  <a:pt x="9689084" y="3506494"/>
                  <a:pt x="9706200" y="3575203"/>
                  <a:pt x="9740430" y="3631262"/>
                </a:cubicBezTo>
                <a:cubicBezTo>
                  <a:pt x="9774661" y="3687320"/>
                  <a:pt x="9821913" y="3729613"/>
                  <a:pt x="9882189" y="3758138"/>
                </a:cubicBezTo>
                <a:cubicBezTo>
                  <a:pt x="9942464" y="3786663"/>
                  <a:pt x="10011050" y="3800926"/>
                  <a:pt x="10087944" y="3800926"/>
                </a:cubicBezTo>
                <a:cubicBezTo>
                  <a:pt x="10163846" y="3800926"/>
                  <a:pt x="10231687" y="3786663"/>
                  <a:pt x="10291466" y="3758138"/>
                </a:cubicBezTo>
                <a:cubicBezTo>
                  <a:pt x="10351245" y="3729613"/>
                  <a:pt x="10398375" y="3687320"/>
                  <a:pt x="10432853" y="3631262"/>
                </a:cubicBezTo>
                <a:cubicBezTo>
                  <a:pt x="10467331" y="3575203"/>
                  <a:pt x="10484571" y="3506494"/>
                  <a:pt x="10484571" y="3425135"/>
                </a:cubicBezTo>
                <a:cubicBezTo>
                  <a:pt x="10484571" y="3342287"/>
                  <a:pt x="10467331" y="3272462"/>
                  <a:pt x="10432853" y="3215659"/>
                </a:cubicBezTo>
                <a:cubicBezTo>
                  <a:pt x="10398375" y="3158857"/>
                  <a:pt x="10351245" y="3115821"/>
                  <a:pt x="10291466" y="3086551"/>
                </a:cubicBezTo>
                <a:cubicBezTo>
                  <a:pt x="10231687" y="3057281"/>
                  <a:pt x="10163846" y="3042647"/>
                  <a:pt x="10087944" y="3042647"/>
                </a:cubicBezTo>
                <a:close/>
                <a:moveTo>
                  <a:pt x="6822060" y="2936979"/>
                </a:moveTo>
                <a:cubicBezTo>
                  <a:pt x="6762528" y="2936979"/>
                  <a:pt x="6709322" y="2947521"/>
                  <a:pt x="6662441" y="2968605"/>
                </a:cubicBezTo>
                <a:cubicBezTo>
                  <a:pt x="6627281" y="2984418"/>
                  <a:pt x="6600422" y="3010486"/>
                  <a:pt x="6581865" y="3046809"/>
                </a:cubicBezTo>
                <a:lnTo>
                  <a:pt x="6572570" y="3070203"/>
                </a:lnTo>
                <a:lnTo>
                  <a:pt x="6558983" y="3065087"/>
                </a:lnTo>
                <a:cubicBezTo>
                  <a:pt x="6516334" y="3052111"/>
                  <a:pt x="6466360" y="3045623"/>
                  <a:pt x="6409062" y="3045623"/>
                </a:cubicBezTo>
                <a:cubicBezTo>
                  <a:pt x="6335144" y="3045623"/>
                  <a:pt x="6272388" y="3057158"/>
                  <a:pt x="6220794" y="3080226"/>
                </a:cubicBezTo>
                <a:cubicBezTo>
                  <a:pt x="6169201" y="3103294"/>
                  <a:pt x="6130009" y="3134300"/>
                  <a:pt x="6103220" y="3173243"/>
                </a:cubicBezTo>
                <a:cubicBezTo>
                  <a:pt x="6076431" y="3212187"/>
                  <a:pt x="6063036" y="3255471"/>
                  <a:pt x="6063036" y="3303096"/>
                </a:cubicBezTo>
                <a:cubicBezTo>
                  <a:pt x="6063036" y="3348240"/>
                  <a:pt x="6076307" y="3390161"/>
                  <a:pt x="6102848" y="3428856"/>
                </a:cubicBezTo>
                <a:cubicBezTo>
                  <a:pt x="6122753" y="3457877"/>
                  <a:pt x="6149496" y="3482643"/>
                  <a:pt x="6183075" y="3503154"/>
                </a:cubicBezTo>
                <a:lnTo>
                  <a:pt x="6193353" y="3508626"/>
                </a:lnTo>
                <a:lnTo>
                  <a:pt x="6151496" y="3527268"/>
                </a:lnTo>
                <a:cubicBezTo>
                  <a:pt x="6132582" y="3537314"/>
                  <a:pt x="6116614" y="3547670"/>
                  <a:pt x="6103592" y="3558336"/>
                </a:cubicBezTo>
                <a:cubicBezTo>
                  <a:pt x="6077547" y="3579668"/>
                  <a:pt x="6064525" y="3607201"/>
                  <a:pt x="6064525" y="3640936"/>
                </a:cubicBezTo>
                <a:cubicBezTo>
                  <a:pt x="6064525" y="3665740"/>
                  <a:pt x="6073702" y="3689057"/>
                  <a:pt x="6092058" y="3710885"/>
                </a:cubicBezTo>
                <a:cubicBezTo>
                  <a:pt x="6101236" y="3721799"/>
                  <a:pt x="6112832" y="3731938"/>
                  <a:pt x="6126847" y="3741302"/>
                </a:cubicBezTo>
                <a:lnTo>
                  <a:pt x="6147970" y="3752342"/>
                </a:lnTo>
                <a:lnTo>
                  <a:pt x="6140450" y="3755068"/>
                </a:lnTo>
                <a:cubicBezTo>
                  <a:pt x="6126482" y="3761331"/>
                  <a:pt x="6114196" y="3768184"/>
                  <a:pt x="6103592" y="3775625"/>
                </a:cubicBezTo>
                <a:cubicBezTo>
                  <a:pt x="6061176" y="3805391"/>
                  <a:pt x="6039968" y="3841358"/>
                  <a:pt x="6039968" y="3883526"/>
                </a:cubicBezTo>
                <a:cubicBezTo>
                  <a:pt x="6039968" y="3914283"/>
                  <a:pt x="6051874" y="3943677"/>
                  <a:pt x="6075687" y="3971706"/>
                </a:cubicBezTo>
                <a:cubicBezTo>
                  <a:pt x="6099499" y="3999736"/>
                  <a:pt x="6139311" y="4022556"/>
                  <a:pt x="6195121" y="4040167"/>
                </a:cubicBezTo>
                <a:cubicBezTo>
                  <a:pt x="6250932" y="4057779"/>
                  <a:pt x="6326710" y="4066584"/>
                  <a:pt x="6422456" y="4066584"/>
                </a:cubicBezTo>
                <a:cubicBezTo>
                  <a:pt x="6550448" y="4066584"/>
                  <a:pt x="6649047" y="4044880"/>
                  <a:pt x="6718252" y="4001472"/>
                </a:cubicBezTo>
                <a:cubicBezTo>
                  <a:pt x="6787457" y="3958064"/>
                  <a:pt x="6822060" y="3899401"/>
                  <a:pt x="6822060" y="3825483"/>
                </a:cubicBezTo>
                <a:cubicBezTo>
                  <a:pt x="6822060" y="3754045"/>
                  <a:pt x="6793658" y="3700715"/>
                  <a:pt x="6736855" y="3665492"/>
                </a:cubicBezTo>
                <a:cubicBezTo>
                  <a:pt x="6694253" y="3639075"/>
                  <a:pt x="6634420" y="3622565"/>
                  <a:pt x="6557355" y="3615961"/>
                </a:cubicBezTo>
                <a:lnTo>
                  <a:pt x="6490347" y="3613289"/>
                </a:lnTo>
                <a:lnTo>
                  <a:pt x="6490917" y="3612659"/>
                </a:lnTo>
                <a:cubicBezTo>
                  <a:pt x="6430393" y="3612659"/>
                  <a:pt x="6383637" y="3611790"/>
                  <a:pt x="6350646" y="3610054"/>
                </a:cubicBezTo>
                <a:cubicBezTo>
                  <a:pt x="6317657" y="3608318"/>
                  <a:pt x="6294712" y="3604969"/>
                  <a:pt x="6281813" y="3600008"/>
                </a:cubicBezTo>
                <a:cubicBezTo>
                  <a:pt x="6268915" y="3595047"/>
                  <a:pt x="6262466" y="3587854"/>
                  <a:pt x="6262466" y="3578428"/>
                </a:cubicBezTo>
                <a:cubicBezTo>
                  <a:pt x="6262466" y="3565530"/>
                  <a:pt x="6270775" y="3555484"/>
                  <a:pt x="6287395" y="3548290"/>
                </a:cubicBezTo>
                <a:lnTo>
                  <a:pt x="6292841" y="3546142"/>
                </a:lnTo>
                <a:lnTo>
                  <a:pt x="6303301" y="3548755"/>
                </a:lnTo>
                <a:cubicBezTo>
                  <a:pt x="6334120" y="3554646"/>
                  <a:pt x="6367638" y="3557592"/>
                  <a:pt x="6403853" y="3557592"/>
                </a:cubicBezTo>
                <a:cubicBezTo>
                  <a:pt x="6480747" y="3557592"/>
                  <a:pt x="6544867" y="3545934"/>
                  <a:pt x="6596213" y="3522617"/>
                </a:cubicBezTo>
                <a:cubicBezTo>
                  <a:pt x="6647559" y="3499301"/>
                  <a:pt x="6686006" y="3468419"/>
                  <a:pt x="6711555" y="3429972"/>
                </a:cubicBezTo>
                <a:cubicBezTo>
                  <a:pt x="6737104" y="3391525"/>
                  <a:pt x="6749878" y="3349233"/>
                  <a:pt x="6749878" y="3303096"/>
                </a:cubicBezTo>
                <a:cubicBezTo>
                  <a:pt x="6749878" y="3255471"/>
                  <a:pt x="6737351" y="3212187"/>
                  <a:pt x="6712299" y="3173243"/>
                </a:cubicBezTo>
                <a:cubicBezTo>
                  <a:pt x="6706036" y="3163508"/>
                  <a:pt x="6698982" y="3154268"/>
                  <a:pt x="6691137" y="3145524"/>
                </a:cubicBezTo>
                <a:lnTo>
                  <a:pt x="6686516" y="3141110"/>
                </a:lnTo>
                <a:lnTo>
                  <a:pt x="6705602" y="3135292"/>
                </a:lnTo>
                <a:cubicBezTo>
                  <a:pt x="6741072" y="3128099"/>
                  <a:pt x="6779892" y="3124502"/>
                  <a:pt x="6822060" y="3124502"/>
                </a:cubicBezTo>
                <a:close/>
                <a:moveTo>
                  <a:pt x="11953653" y="2784430"/>
                </a:moveTo>
                <a:lnTo>
                  <a:pt x="11953653" y="3147571"/>
                </a:lnTo>
                <a:cubicBezTo>
                  <a:pt x="11935298" y="3119293"/>
                  <a:pt x="11909873" y="3095233"/>
                  <a:pt x="11877379" y="3075389"/>
                </a:cubicBezTo>
                <a:cubicBezTo>
                  <a:pt x="11844885" y="3055545"/>
                  <a:pt x="11802593" y="3045623"/>
                  <a:pt x="11750503" y="3045623"/>
                </a:cubicBezTo>
                <a:cubicBezTo>
                  <a:pt x="11688491" y="3045623"/>
                  <a:pt x="11634294" y="3059390"/>
                  <a:pt x="11587908" y="3086923"/>
                </a:cubicBezTo>
                <a:cubicBezTo>
                  <a:pt x="11541524" y="3114456"/>
                  <a:pt x="11505557" y="3156128"/>
                  <a:pt x="11480008" y="3211939"/>
                </a:cubicBezTo>
                <a:cubicBezTo>
                  <a:pt x="11454459" y="3267749"/>
                  <a:pt x="11441684" y="3337823"/>
                  <a:pt x="11441684" y="3422158"/>
                </a:cubicBezTo>
                <a:cubicBezTo>
                  <a:pt x="11441684" y="3507487"/>
                  <a:pt x="11453467" y="3577932"/>
                  <a:pt x="11477031" y="3633494"/>
                </a:cubicBezTo>
                <a:cubicBezTo>
                  <a:pt x="11500596" y="3689057"/>
                  <a:pt x="11534330" y="3730357"/>
                  <a:pt x="11578234" y="3757394"/>
                </a:cubicBezTo>
                <a:cubicBezTo>
                  <a:pt x="11622138" y="3784431"/>
                  <a:pt x="11674600" y="3797949"/>
                  <a:pt x="11735620" y="3797949"/>
                </a:cubicBezTo>
                <a:cubicBezTo>
                  <a:pt x="11787214" y="3797949"/>
                  <a:pt x="11829754" y="3788152"/>
                  <a:pt x="11863240" y="3768556"/>
                </a:cubicBezTo>
                <a:cubicBezTo>
                  <a:pt x="11896726" y="3748960"/>
                  <a:pt x="11926369" y="3721303"/>
                  <a:pt x="11952165" y="3685584"/>
                </a:cubicBezTo>
                <a:lnTo>
                  <a:pt x="11962583" y="3786043"/>
                </a:lnTo>
                <a:lnTo>
                  <a:pt x="12230473" y="3786043"/>
                </a:lnTo>
                <a:lnTo>
                  <a:pt x="12230473" y="2784430"/>
                </a:lnTo>
                <a:close/>
                <a:moveTo>
                  <a:pt x="8206608" y="2784430"/>
                </a:moveTo>
                <a:lnTo>
                  <a:pt x="8206608" y="3786043"/>
                </a:lnTo>
                <a:lnTo>
                  <a:pt x="8465569" y="3786043"/>
                </a:lnTo>
                <a:lnTo>
                  <a:pt x="8473011" y="3690049"/>
                </a:lnTo>
                <a:cubicBezTo>
                  <a:pt x="8504264" y="3727752"/>
                  <a:pt x="8536510" y="3755409"/>
                  <a:pt x="8569748" y="3773021"/>
                </a:cubicBezTo>
                <a:cubicBezTo>
                  <a:pt x="8602987" y="3790632"/>
                  <a:pt x="8641434" y="3799438"/>
                  <a:pt x="8685090" y="3799438"/>
                </a:cubicBezTo>
                <a:cubicBezTo>
                  <a:pt x="8744622" y="3799438"/>
                  <a:pt x="8797703" y="3786043"/>
                  <a:pt x="8844336" y="3759254"/>
                </a:cubicBezTo>
                <a:cubicBezTo>
                  <a:pt x="8890969" y="3732465"/>
                  <a:pt x="8927804" y="3691413"/>
                  <a:pt x="8954841" y="3636099"/>
                </a:cubicBezTo>
                <a:cubicBezTo>
                  <a:pt x="8981878" y="3580784"/>
                  <a:pt x="8995396" y="3510463"/>
                  <a:pt x="8995396" y="3425135"/>
                </a:cubicBezTo>
                <a:cubicBezTo>
                  <a:pt x="8995396" y="3338319"/>
                  <a:pt x="8982994" y="3267129"/>
                  <a:pt x="8958189" y="3211567"/>
                </a:cubicBezTo>
                <a:cubicBezTo>
                  <a:pt x="8933385" y="3156004"/>
                  <a:pt x="8898906" y="3114704"/>
                  <a:pt x="8854754" y="3087667"/>
                </a:cubicBezTo>
                <a:cubicBezTo>
                  <a:pt x="8810602" y="3060630"/>
                  <a:pt x="8759504" y="3047112"/>
                  <a:pt x="8701461" y="3047112"/>
                </a:cubicBezTo>
                <a:cubicBezTo>
                  <a:pt x="8652844" y="3047112"/>
                  <a:pt x="8610924" y="3056165"/>
                  <a:pt x="8575701" y="3074273"/>
                </a:cubicBezTo>
                <a:cubicBezTo>
                  <a:pt x="8540479" y="3092380"/>
                  <a:pt x="8509721" y="3118301"/>
                  <a:pt x="8483428" y="3152035"/>
                </a:cubicBezTo>
                <a:lnTo>
                  <a:pt x="8483428" y="2784430"/>
                </a:lnTo>
                <a:close/>
                <a:moveTo>
                  <a:pt x="7481368" y="2784430"/>
                </a:moveTo>
                <a:lnTo>
                  <a:pt x="7137576" y="3786043"/>
                </a:lnTo>
                <a:lnTo>
                  <a:pt x="7440441" y="3786043"/>
                </a:lnTo>
                <a:lnTo>
                  <a:pt x="7484345" y="3633494"/>
                </a:lnTo>
                <a:lnTo>
                  <a:pt x="7787955" y="3633494"/>
                </a:lnTo>
                <a:lnTo>
                  <a:pt x="7831859" y="3786043"/>
                </a:lnTo>
                <a:lnTo>
                  <a:pt x="8136957" y="3786043"/>
                </a:lnTo>
                <a:lnTo>
                  <a:pt x="7787955" y="2784430"/>
                </a:lnTo>
                <a:close/>
                <a:moveTo>
                  <a:pt x="4218610" y="2784430"/>
                </a:moveTo>
                <a:lnTo>
                  <a:pt x="4218610" y="3512944"/>
                </a:lnTo>
                <a:cubicBezTo>
                  <a:pt x="4218610" y="3582893"/>
                  <a:pt x="4228780" y="3637711"/>
                  <a:pt x="4249120" y="3677399"/>
                </a:cubicBezTo>
                <a:cubicBezTo>
                  <a:pt x="4269459" y="3717086"/>
                  <a:pt x="4304930" y="3745115"/>
                  <a:pt x="4355532" y="3761487"/>
                </a:cubicBezTo>
                <a:cubicBezTo>
                  <a:pt x="4406133" y="3777858"/>
                  <a:pt x="4476330" y="3786043"/>
                  <a:pt x="4566124" y="3786043"/>
                </a:cubicBezTo>
                <a:lnTo>
                  <a:pt x="4627143" y="3786043"/>
                </a:lnTo>
                <a:lnTo>
                  <a:pt x="4627143" y="3573963"/>
                </a:lnTo>
                <a:lnTo>
                  <a:pt x="4569100" y="3573963"/>
                </a:lnTo>
                <a:cubicBezTo>
                  <a:pt x="4537846" y="3573963"/>
                  <a:pt x="4517506" y="3568382"/>
                  <a:pt x="4508081" y="3557220"/>
                </a:cubicBezTo>
                <a:cubicBezTo>
                  <a:pt x="4498654" y="3546058"/>
                  <a:pt x="4493942" y="3525346"/>
                  <a:pt x="4493942" y="3495084"/>
                </a:cubicBezTo>
                <a:lnTo>
                  <a:pt x="4493942" y="2784430"/>
                </a:lnTo>
                <a:close/>
                <a:moveTo>
                  <a:pt x="323926" y="2784430"/>
                </a:moveTo>
                <a:lnTo>
                  <a:pt x="323926" y="3025532"/>
                </a:lnTo>
                <a:lnTo>
                  <a:pt x="572469" y="3025532"/>
                </a:lnTo>
                <a:lnTo>
                  <a:pt x="572469" y="3786043"/>
                </a:lnTo>
                <a:lnTo>
                  <a:pt x="864917" y="3786043"/>
                </a:lnTo>
                <a:lnTo>
                  <a:pt x="864917" y="3025532"/>
                </a:lnTo>
                <a:lnTo>
                  <a:pt x="1111971" y="3025532"/>
                </a:lnTo>
                <a:lnTo>
                  <a:pt x="1111971" y="2784430"/>
                </a:lnTo>
                <a:close/>
                <a:moveTo>
                  <a:pt x="4868394" y="2763594"/>
                </a:moveTo>
                <a:cubicBezTo>
                  <a:pt x="4818287" y="2763594"/>
                  <a:pt x="4781080" y="2774880"/>
                  <a:pt x="4756772" y="2797452"/>
                </a:cubicBezTo>
                <a:cubicBezTo>
                  <a:pt x="4732464" y="2820025"/>
                  <a:pt x="4720309" y="2849418"/>
                  <a:pt x="4720309" y="2885633"/>
                </a:cubicBezTo>
                <a:cubicBezTo>
                  <a:pt x="4720309" y="2920360"/>
                  <a:pt x="4732464" y="2949257"/>
                  <a:pt x="4756772" y="2972325"/>
                </a:cubicBezTo>
                <a:cubicBezTo>
                  <a:pt x="4781080" y="2995394"/>
                  <a:pt x="4818287" y="3006928"/>
                  <a:pt x="4868394" y="3006928"/>
                </a:cubicBezTo>
                <a:cubicBezTo>
                  <a:pt x="4918499" y="3006928"/>
                  <a:pt x="4955706" y="2995394"/>
                  <a:pt x="4980014" y="2972325"/>
                </a:cubicBezTo>
                <a:cubicBezTo>
                  <a:pt x="5004323" y="2949257"/>
                  <a:pt x="5016477" y="2920360"/>
                  <a:pt x="5016477" y="2885633"/>
                </a:cubicBezTo>
                <a:cubicBezTo>
                  <a:pt x="5016477" y="2849418"/>
                  <a:pt x="5004323" y="2820025"/>
                  <a:pt x="4980014" y="2797452"/>
                </a:cubicBezTo>
                <a:cubicBezTo>
                  <a:pt x="4955706" y="2774880"/>
                  <a:pt x="4918499" y="2763594"/>
                  <a:pt x="4868394" y="2763594"/>
                </a:cubicBezTo>
                <a:close/>
                <a:moveTo>
                  <a:pt x="0" y="0"/>
                </a:moveTo>
                <a:lnTo>
                  <a:pt x="12644846" y="0"/>
                </a:lnTo>
                <a:lnTo>
                  <a:pt x="12644846" y="7262948"/>
                </a:lnTo>
                <a:lnTo>
                  <a:pt x="0" y="7262948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hu-HU" sz="12000" dirty="0">
              <a:latin typeface="Aptos Black" panose="020B0004020202020204" pitchFamily="34" charset="0"/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AFA261DC-B68A-FEF6-8BF0-8672B3399C15}"/>
              </a:ext>
            </a:extLst>
          </p:cNvPr>
          <p:cNvSpPr txBox="1"/>
          <p:nvPr/>
        </p:nvSpPr>
        <p:spPr>
          <a:xfrm>
            <a:off x="742052" y="7041934"/>
            <a:ext cx="599585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u="sng" dirty="0" err="1">
                <a:latin typeface="Aptos Black" panose="020B0004020202020204" pitchFamily="34" charset="0"/>
              </a:rPr>
              <a:t>Advantages</a:t>
            </a:r>
            <a:r>
              <a:rPr lang="hu-HU" sz="4400" b="1" u="sng" dirty="0">
                <a:latin typeface="Aptos Black" panose="020B0004020202020204" pitchFamily="34" charset="0"/>
              </a:rPr>
              <a:t>:</a:t>
            </a:r>
          </a:p>
          <a:p>
            <a:endParaRPr lang="hu-HU" sz="3600" dirty="0"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Cultural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Exposure</a:t>
            </a:r>
            <a:endParaRPr lang="hu-HU" sz="6600" i="0" dirty="0">
              <a:effectLst/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Adventure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and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Novelty</a:t>
            </a:r>
            <a:endParaRPr lang="hu-HU" sz="6600" dirty="0"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international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Cuisine</a:t>
            </a:r>
            <a:endParaRPr lang="hu-HU" sz="4000" dirty="0">
              <a:latin typeface="Aptos Black" panose="020B0004020202020204" pitchFamily="34" charset="0"/>
            </a:endParaRP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5EF67826-1FB2-4459-0310-31C06E0C9644}"/>
              </a:ext>
            </a:extLst>
          </p:cNvPr>
          <p:cNvSpPr txBox="1"/>
          <p:nvPr/>
        </p:nvSpPr>
        <p:spPr>
          <a:xfrm>
            <a:off x="6764810" y="7060437"/>
            <a:ext cx="547772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b="1" i="0" u="sng" dirty="0" err="1">
                <a:effectLst/>
                <a:latin typeface="Aptos Black" panose="020B0004020202020204" pitchFamily="34" charset="0"/>
              </a:rPr>
              <a:t>Disadvantages</a:t>
            </a:r>
            <a:r>
              <a:rPr lang="hu-HU" sz="4000" b="1" i="0" u="sng" dirty="0">
                <a:effectLst/>
                <a:latin typeface="Aptos Black" panose="020B0004020202020204" pitchFamily="34" charset="0"/>
              </a:rPr>
              <a:t>:</a:t>
            </a:r>
          </a:p>
          <a:p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Costs</a:t>
            </a:r>
            <a:endParaRPr lang="hu-HU" sz="4000" i="0" dirty="0">
              <a:effectLst/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Language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Barriers</a:t>
            </a:r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Safety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Concerns</a:t>
            </a:r>
            <a:endParaRPr lang="hu-HU" dirty="0"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471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9">
            <a:extLst>
              <a:ext uri="{FF2B5EF4-FFF2-40B4-BE49-F238E27FC236}">
                <a16:creationId xmlns:a16="http://schemas.microsoft.com/office/drawing/2014/main" id="{723C66ED-DBBF-12CA-7F5E-813E0E7D0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622"/>
            <a:ext cx="12192000" cy="6894986"/>
            <a:chOff x="0" y="-7622"/>
            <a:chExt cx="12192000" cy="68949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3002B52-2669-1ED7-2E0F-0627FC31D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-7621"/>
              <a:ext cx="12192000" cy="6887364"/>
            </a:xfrm>
            <a:prstGeom prst="rect">
              <a:avLst/>
            </a:prstGeom>
            <a:gradFill>
              <a:gsLst>
                <a:gs pos="8000">
                  <a:schemeClr val="accent5"/>
                </a:gs>
                <a:gs pos="100000">
                  <a:schemeClr val="accent2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2E9EC0D-91EA-9D35-F655-335C580AB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9" y="0"/>
              <a:ext cx="8216919" cy="6887364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  <a:alpha val="79000"/>
                  </a:schemeClr>
                </a:gs>
                <a:gs pos="40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19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770627C-B480-1145-72DC-5B59DBE04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39978" y="-7622"/>
              <a:ext cx="8451623" cy="6887367"/>
            </a:xfrm>
            <a:prstGeom prst="rect">
              <a:avLst/>
            </a:prstGeom>
            <a:gradFill>
              <a:gsLst>
                <a:gs pos="0">
                  <a:schemeClr val="accent5">
                    <a:lumMod val="75000"/>
                    <a:alpha val="67000"/>
                  </a:schemeClr>
                </a:gs>
                <a:gs pos="60000">
                  <a:schemeClr val="accent5">
                    <a:alpha val="0"/>
                  </a:scheme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9F81D39-93D1-019C-74DC-4710F533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9127281" y="7060"/>
              <a:ext cx="3064320" cy="68726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8000"/>
                  </a:schemeClr>
                </a:gs>
                <a:gs pos="41000">
                  <a:schemeClr val="accent2">
                    <a:alpha val="0"/>
                  </a:schemeClr>
                </a:gs>
              </a:gsLst>
              <a:lin ang="1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pic>
        <p:nvPicPr>
          <p:cNvPr id="5" name="Kép 4" descr="Rekreációs hobbi az erdő közepén">
            <a:extLst>
              <a:ext uri="{FF2B5EF4-FFF2-40B4-BE49-F238E27FC236}">
                <a16:creationId xmlns:a16="http://schemas.microsoft.com/office/drawing/2014/main" id="{91DED4AC-8F9D-6B14-D466-0448EBC103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5" b="13065"/>
          <a:stretch/>
        </p:blipFill>
        <p:spPr>
          <a:xfrm>
            <a:off x="20" y="-7624"/>
            <a:ext cx="12191981" cy="6887365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C3CAAC2B-BDDA-D3A1-DD68-F820139AA924}"/>
              </a:ext>
            </a:extLst>
          </p:cNvPr>
          <p:cNvSpPr txBox="1"/>
          <p:nvPr/>
        </p:nvSpPr>
        <p:spPr>
          <a:xfrm>
            <a:off x="-226423" y="-9232202"/>
            <a:ext cx="12644846" cy="16119566"/>
          </a:xfrm>
          <a:custGeom>
            <a:avLst/>
            <a:gdLst/>
            <a:ahLst/>
            <a:cxnLst/>
            <a:rect l="l" t="t" r="r" b="b"/>
            <a:pathLst>
              <a:path w="12644846" h="7262948">
                <a:moveTo>
                  <a:pt x="6319021" y="3803158"/>
                </a:moveTo>
                <a:lnTo>
                  <a:pt x="6460407" y="3803158"/>
                </a:lnTo>
                <a:cubicBezTo>
                  <a:pt x="6480251" y="3803158"/>
                  <a:pt x="6497118" y="3804895"/>
                  <a:pt x="6511009" y="3808367"/>
                </a:cubicBezTo>
                <a:cubicBezTo>
                  <a:pt x="6524899" y="3811840"/>
                  <a:pt x="6535442" y="3816925"/>
                  <a:pt x="6542635" y="3823622"/>
                </a:cubicBezTo>
                <a:cubicBezTo>
                  <a:pt x="6549828" y="3830320"/>
                  <a:pt x="6553425" y="3839125"/>
                  <a:pt x="6553425" y="3850039"/>
                </a:cubicBezTo>
                <a:cubicBezTo>
                  <a:pt x="6553425" y="3865914"/>
                  <a:pt x="6543503" y="3879309"/>
                  <a:pt x="6523659" y="3890223"/>
                </a:cubicBezTo>
                <a:cubicBezTo>
                  <a:pt x="6503816" y="3901137"/>
                  <a:pt x="6469089" y="3906594"/>
                  <a:pt x="6419480" y="3906594"/>
                </a:cubicBezTo>
                <a:cubicBezTo>
                  <a:pt x="6366398" y="3906594"/>
                  <a:pt x="6331051" y="3900269"/>
                  <a:pt x="6313439" y="3887618"/>
                </a:cubicBezTo>
                <a:cubicBezTo>
                  <a:pt x="6295828" y="3874968"/>
                  <a:pt x="6287022" y="3862938"/>
                  <a:pt x="6287022" y="3851528"/>
                </a:cubicBezTo>
                <a:cubicBezTo>
                  <a:pt x="6287022" y="3842102"/>
                  <a:pt x="6289627" y="3833296"/>
                  <a:pt x="6294836" y="3825111"/>
                </a:cubicBezTo>
                <a:cubicBezTo>
                  <a:pt x="6300045" y="3816925"/>
                  <a:pt x="6308107" y="3809608"/>
                  <a:pt x="6319021" y="3803158"/>
                </a:cubicBezTo>
                <a:close/>
                <a:moveTo>
                  <a:pt x="11044313" y="3464574"/>
                </a:moveTo>
                <a:lnTo>
                  <a:pt x="11044313" y="3557592"/>
                </a:lnTo>
                <a:cubicBezTo>
                  <a:pt x="11033400" y="3571483"/>
                  <a:pt x="11017649" y="3584877"/>
                  <a:pt x="10997060" y="3597776"/>
                </a:cubicBezTo>
                <a:cubicBezTo>
                  <a:pt x="10976473" y="3610674"/>
                  <a:pt x="10951544" y="3617123"/>
                  <a:pt x="10922274" y="3617123"/>
                </a:cubicBezTo>
                <a:cubicBezTo>
                  <a:pt x="10903919" y="3617123"/>
                  <a:pt x="10888912" y="3611790"/>
                  <a:pt x="10877254" y="3601124"/>
                </a:cubicBezTo>
                <a:cubicBezTo>
                  <a:pt x="10865596" y="3590458"/>
                  <a:pt x="10859766" y="3574459"/>
                  <a:pt x="10859766" y="3553127"/>
                </a:cubicBezTo>
                <a:cubicBezTo>
                  <a:pt x="10859766" y="3523858"/>
                  <a:pt x="10872169" y="3502154"/>
                  <a:pt x="10896973" y="3488015"/>
                </a:cubicBezTo>
                <a:cubicBezTo>
                  <a:pt x="10921779" y="3473876"/>
                  <a:pt x="10970892" y="3466063"/>
                  <a:pt x="11044313" y="3464574"/>
                </a:cubicBezTo>
                <a:close/>
                <a:moveTo>
                  <a:pt x="2147964" y="3464574"/>
                </a:moveTo>
                <a:lnTo>
                  <a:pt x="2147964" y="3557592"/>
                </a:lnTo>
                <a:cubicBezTo>
                  <a:pt x="2137050" y="3571483"/>
                  <a:pt x="2121299" y="3584877"/>
                  <a:pt x="2100711" y="3597776"/>
                </a:cubicBezTo>
                <a:cubicBezTo>
                  <a:pt x="2080123" y="3610674"/>
                  <a:pt x="2055194" y="3617123"/>
                  <a:pt x="2025925" y="3617123"/>
                </a:cubicBezTo>
                <a:cubicBezTo>
                  <a:pt x="2007570" y="3617123"/>
                  <a:pt x="1992563" y="3611790"/>
                  <a:pt x="1980905" y="3601124"/>
                </a:cubicBezTo>
                <a:cubicBezTo>
                  <a:pt x="1969246" y="3590458"/>
                  <a:pt x="1963417" y="3574459"/>
                  <a:pt x="1963417" y="3553127"/>
                </a:cubicBezTo>
                <a:cubicBezTo>
                  <a:pt x="1963417" y="3523858"/>
                  <a:pt x="1975820" y="3502154"/>
                  <a:pt x="2000624" y="3488015"/>
                </a:cubicBezTo>
                <a:cubicBezTo>
                  <a:pt x="2025429" y="3473876"/>
                  <a:pt x="2074542" y="3466063"/>
                  <a:pt x="2147964" y="3464574"/>
                </a:cubicBezTo>
                <a:close/>
                <a:moveTo>
                  <a:pt x="10087944" y="3251006"/>
                </a:moveTo>
                <a:cubicBezTo>
                  <a:pt x="10119694" y="3251006"/>
                  <a:pt x="10144126" y="3259440"/>
                  <a:pt x="10161242" y="3276307"/>
                </a:cubicBezTo>
                <a:cubicBezTo>
                  <a:pt x="10178357" y="3293174"/>
                  <a:pt x="10190263" y="3314878"/>
                  <a:pt x="10196960" y="3341419"/>
                </a:cubicBezTo>
                <a:cubicBezTo>
                  <a:pt x="10203658" y="3367960"/>
                  <a:pt x="10207006" y="3395866"/>
                  <a:pt x="10207006" y="3425135"/>
                </a:cubicBezTo>
                <a:cubicBezTo>
                  <a:pt x="10207006" y="3453412"/>
                  <a:pt x="10203658" y="3480326"/>
                  <a:pt x="10196960" y="3505874"/>
                </a:cubicBezTo>
                <a:cubicBezTo>
                  <a:pt x="10190263" y="3531423"/>
                  <a:pt x="10178357" y="3552259"/>
                  <a:pt x="10161242" y="3568382"/>
                </a:cubicBezTo>
                <a:cubicBezTo>
                  <a:pt x="10144126" y="3584505"/>
                  <a:pt x="10119694" y="3592567"/>
                  <a:pt x="10087944" y="3592567"/>
                </a:cubicBezTo>
                <a:cubicBezTo>
                  <a:pt x="10055698" y="3592567"/>
                  <a:pt x="10030520" y="3584505"/>
                  <a:pt x="10012413" y="3568382"/>
                </a:cubicBezTo>
                <a:cubicBezTo>
                  <a:pt x="9994306" y="3552259"/>
                  <a:pt x="9981779" y="3531423"/>
                  <a:pt x="9974834" y="3505874"/>
                </a:cubicBezTo>
                <a:cubicBezTo>
                  <a:pt x="9967889" y="3480326"/>
                  <a:pt x="9964416" y="3453412"/>
                  <a:pt x="9964416" y="3425135"/>
                </a:cubicBezTo>
                <a:cubicBezTo>
                  <a:pt x="9964416" y="3395866"/>
                  <a:pt x="9967889" y="3367960"/>
                  <a:pt x="9974834" y="3341419"/>
                </a:cubicBezTo>
                <a:cubicBezTo>
                  <a:pt x="9981779" y="3314878"/>
                  <a:pt x="9994306" y="3293174"/>
                  <a:pt x="10012413" y="3276307"/>
                </a:cubicBezTo>
                <a:cubicBezTo>
                  <a:pt x="10030520" y="3259440"/>
                  <a:pt x="10055698" y="3251006"/>
                  <a:pt x="10087944" y="3251006"/>
                </a:cubicBezTo>
                <a:close/>
                <a:moveTo>
                  <a:pt x="11828637" y="3249518"/>
                </a:moveTo>
                <a:cubicBezTo>
                  <a:pt x="11859396" y="3249518"/>
                  <a:pt x="11885564" y="3259068"/>
                  <a:pt x="11907144" y="3278167"/>
                </a:cubicBezTo>
                <a:cubicBezTo>
                  <a:pt x="11928724" y="3297267"/>
                  <a:pt x="11944228" y="3316738"/>
                  <a:pt x="11953653" y="3336582"/>
                </a:cubicBezTo>
                <a:lnTo>
                  <a:pt x="11953653" y="3502526"/>
                </a:lnTo>
                <a:cubicBezTo>
                  <a:pt x="11946708" y="3522369"/>
                  <a:pt x="11932569" y="3542833"/>
                  <a:pt x="11911237" y="3563917"/>
                </a:cubicBezTo>
                <a:cubicBezTo>
                  <a:pt x="11889906" y="3585001"/>
                  <a:pt x="11862373" y="3595543"/>
                  <a:pt x="11828637" y="3595543"/>
                </a:cubicBezTo>
                <a:cubicBezTo>
                  <a:pt x="11795895" y="3595543"/>
                  <a:pt x="11769355" y="3582645"/>
                  <a:pt x="11749014" y="3556848"/>
                </a:cubicBezTo>
                <a:cubicBezTo>
                  <a:pt x="11728675" y="3531051"/>
                  <a:pt x="11718505" y="3487643"/>
                  <a:pt x="11718505" y="3426623"/>
                </a:cubicBezTo>
                <a:cubicBezTo>
                  <a:pt x="11718505" y="3367092"/>
                  <a:pt x="11728923" y="3322692"/>
                  <a:pt x="11749759" y="3293422"/>
                </a:cubicBezTo>
                <a:cubicBezTo>
                  <a:pt x="11770594" y="3264153"/>
                  <a:pt x="11796888" y="3249518"/>
                  <a:pt x="11828637" y="3249518"/>
                </a:cubicBezTo>
                <a:close/>
                <a:moveTo>
                  <a:pt x="8606956" y="3249518"/>
                </a:moveTo>
                <a:cubicBezTo>
                  <a:pt x="8641186" y="3249518"/>
                  <a:pt x="8668347" y="3262540"/>
                  <a:pt x="8688438" y="3288585"/>
                </a:cubicBezTo>
                <a:cubicBezTo>
                  <a:pt x="8708531" y="3314630"/>
                  <a:pt x="8718576" y="3358410"/>
                  <a:pt x="8718576" y="3419926"/>
                </a:cubicBezTo>
                <a:cubicBezTo>
                  <a:pt x="8718576" y="3479953"/>
                  <a:pt x="8708406" y="3523982"/>
                  <a:pt x="8688066" y="3552011"/>
                </a:cubicBezTo>
                <a:cubicBezTo>
                  <a:pt x="8667727" y="3580040"/>
                  <a:pt x="8640690" y="3594055"/>
                  <a:pt x="8606956" y="3594055"/>
                </a:cubicBezTo>
                <a:cubicBezTo>
                  <a:pt x="8575701" y="3594055"/>
                  <a:pt x="8550029" y="3584505"/>
                  <a:pt x="8529937" y="3565406"/>
                </a:cubicBezTo>
                <a:cubicBezTo>
                  <a:pt x="8509845" y="3546306"/>
                  <a:pt x="8494342" y="3526834"/>
                  <a:pt x="8483428" y="3506990"/>
                </a:cubicBezTo>
                <a:lnTo>
                  <a:pt x="8483428" y="3341047"/>
                </a:lnTo>
                <a:cubicBezTo>
                  <a:pt x="8490373" y="3322196"/>
                  <a:pt x="8504760" y="3302228"/>
                  <a:pt x="8526588" y="3281144"/>
                </a:cubicBezTo>
                <a:cubicBezTo>
                  <a:pt x="8548416" y="3260060"/>
                  <a:pt x="8575205" y="3249518"/>
                  <a:pt x="8606956" y="3249518"/>
                </a:cubicBezTo>
                <a:close/>
                <a:moveTo>
                  <a:pt x="3700241" y="3223473"/>
                </a:moveTo>
                <a:cubicBezTo>
                  <a:pt x="3728519" y="3223473"/>
                  <a:pt x="3753820" y="3231411"/>
                  <a:pt x="3776144" y="3247285"/>
                </a:cubicBezTo>
                <a:cubicBezTo>
                  <a:pt x="3798468" y="3263160"/>
                  <a:pt x="3810870" y="3289454"/>
                  <a:pt x="3813351" y="3326164"/>
                </a:cubicBezTo>
                <a:lnTo>
                  <a:pt x="3588620" y="3326164"/>
                </a:lnTo>
                <a:cubicBezTo>
                  <a:pt x="3592093" y="3292926"/>
                  <a:pt x="3604371" y="3267501"/>
                  <a:pt x="3625455" y="3249890"/>
                </a:cubicBezTo>
                <a:cubicBezTo>
                  <a:pt x="3646539" y="3232279"/>
                  <a:pt x="3671468" y="3223473"/>
                  <a:pt x="3700241" y="3223473"/>
                </a:cubicBezTo>
                <a:close/>
                <a:moveTo>
                  <a:pt x="6410550" y="3201149"/>
                </a:moveTo>
                <a:cubicBezTo>
                  <a:pt x="6434858" y="3201149"/>
                  <a:pt x="6454826" y="3209582"/>
                  <a:pt x="6470453" y="3226450"/>
                </a:cubicBezTo>
                <a:cubicBezTo>
                  <a:pt x="6486080" y="3243317"/>
                  <a:pt x="6493894" y="3268865"/>
                  <a:pt x="6493894" y="3303096"/>
                </a:cubicBezTo>
                <a:cubicBezTo>
                  <a:pt x="6493894" y="3335838"/>
                  <a:pt x="6486080" y="3360519"/>
                  <a:pt x="6470453" y="3377138"/>
                </a:cubicBezTo>
                <a:cubicBezTo>
                  <a:pt x="6454826" y="3393757"/>
                  <a:pt x="6434858" y="3402067"/>
                  <a:pt x="6410550" y="3402067"/>
                </a:cubicBezTo>
                <a:cubicBezTo>
                  <a:pt x="6385249" y="3402067"/>
                  <a:pt x="6364165" y="3393757"/>
                  <a:pt x="6347298" y="3377138"/>
                </a:cubicBezTo>
                <a:cubicBezTo>
                  <a:pt x="6330431" y="3360519"/>
                  <a:pt x="6321997" y="3335838"/>
                  <a:pt x="6321997" y="3303096"/>
                </a:cubicBezTo>
                <a:cubicBezTo>
                  <a:pt x="6321997" y="3268865"/>
                  <a:pt x="6330431" y="3243317"/>
                  <a:pt x="6347298" y="3226450"/>
                </a:cubicBezTo>
                <a:cubicBezTo>
                  <a:pt x="6364165" y="3209582"/>
                  <a:pt x="6385249" y="3201149"/>
                  <a:pt x="6410550" y="3201149"/>
                </a:cubicBezTo>
                <a:close/>
                <a:moveTo>
                  <a:pt x="7633918" y="3073157"/>
                </a:moveTo>
                <a:lnTo>
                  <a:pt x="7725446" y="3405043"/>
                </a:lnTo>
                <a:lnTo>
                  <a:pt x="7542388" y="3405043"/>
                </a:lnTo>
                <a:close/>
                <a:moveTo>
                  <a:pt x="4729983" y="3057530"/>
                </a:moveTo>
                <a:lnTo>
                  <a:pt x="4729983" y="3786043"/>
                </a:lnTo>
                <a:lnTo>
                  <a:pt x="5006803" y="3786043"/>
                </a:lnTo>
                <a:lnTo>
                  <a:pt x="5006803" y="3057530"/>
                </a:lnTo>
                <a:close/>
                <a:moveTo>
                  <a:pt x="2470326" y="3057530"/>
                </a:moveTo>
                <a:lnTo>
                  <a:pt x="2718124" y="3786043"/>
                </a:lnTo>
                <a:lnTo>
                  <a:pt x="3039593" y="3786043"/>
                </a:lnTo>
                <a:lnTo>
                  <a:pt x="3292601" y="3057530"/>
                </a:lnTo>
                <a:lnTo>
                  <a:pt x="3012804" y="3057530"/>
                </a:lnTo>
                <a:lnTo>
                  <a:pt x="2881091" y="3534524"/>
                </a:lnTo>
                <a:lnTo>
                  <a:pt x="2756820" y="3057530"/>
                </a:lnTo>
                <a:close/>
                <a:moveTo>
                  <a:pt x="10972876" y="3048600"/>
                </a:moveTo>
                <a:cubicBezTo>
                  <a:pt x="10904415" y="3048600"/>
                  <a:pt x="10844511" y="3056289"/>
                  <a:pt x="10793166" y="3071668"/>
                </a:cubicBezTo>
                <a:cubicBezTo>
                  <a:pt x="10741820" y="3087047"/>
                  <a:pt x="10702009" y="3112844"/>
                  <a:pt x="10673731" y="3149059"/>
                </a:cubicBezTo>
                <a:cubicBezTo>
                  <a:pt x="10645454" y="3185274"/>
                  <a:pt x="10631315" y="3234635"/>
                  <a:pt x="10631315" y="3297143"/>
                </a:cubicBezTo>
                <a:lnTo>
                  <a:pt x="10887300" y="3297143"/>
                </a:lnTo>
                <a:cubicBezTo>
                  <a:pt x="10887300" y="3270354"/>
                  <a:pt x="10894741" y="3251378"/>
                  <a:pt x="10909624" y="3240216"/>
                </a:cubicBezTo>
                <a:cubicBezTo>
                  <a:pt x="10924507" y="3229054"/>
                  <a:pt x="10945591" y="3223473"/>
                  <a:pt x="10972876" y="3223473"/>
                </a:cubicBezTo>
                <a:cubicBezTo>
                  <a:pt x="10995696" y="3223473"/>
                  <a:pt x="11014052" y="3229054"/>
                  <a:pt x="11027942" y="3240216"/>
                </a:cubicBezTo>
                <a:cubicBezTo>
                  <a:pt x="11041833" y="3251378"/>
                  <a:pt x="11048778" y="3271842"/>
                  <a:pt x="11048778" y="3301608"/>
                </a:cubicBezTo>
                <a:lnTo>
                  <a:pt x="11048778" y="3326164"/>
                </a:lnTo>
                <a:cubicBezTo>
                  <a:pt x="10957001" y="3329141"/>
                  <a:pt x="10876262" y="3336830"/>
                  <a:pt x="10806560" y="3349233"/>
                </a:cubicBezTo>
                <a:cubicBezTo>
                  <a:pt x="10736860" y="3361635"/>
                  <a:pt x="10682413" y="3384951"/>
                  <a:pt x="10643221" y="3419182"/>
                </a:cubicBezTo>
                <a:cubicBezTo>
                  <a:pt x="10604031" y="3453412"/>
                  <a:pt x="10584434" y="3505006"/>
                  <a:pt x="10584434" y="3573963"/>
                </a:cubicBezTo>
                <a:cubicBezTo>
                  <a:pt x="10584434" y="3625061"/>
                  <a:pt x="10596465" y="3667229"/>
                  <a:pt x="10620525" y="3700467"/>
                </a:cubicBezTo>
                <a:cubicBezTo>
                  <a:pt x="10644586" y="3733705"/>
                  <a:pt x="10675344" y="3758262"/>
                  <a:pt x="10712799" y="3774137"/>
                </a:cubicBezTo>
                <a:cubicBezTo>
                  <a:pt x="10750254" y="3790012"/>
                  <a:pt x="10788578" y="3797949"/>
                  <a:pt x="10827768" y="3797949"/>
                </a:cubicBezTo>
                <a:cubicBezTo>
                  <a:pt x="10877875" y="3797949"/>
                  <a:pt x="10920414" y="3790136"/>
                  <a:pt x="10955388" y="3774509"/>
                </a:cubicBezTo>
                <a:cubicBezTo>
                  <a:pt x="10990363" y="3758882"/>
                  <a:pt x="11021989" y="3736434"/>
                  <a:pt x="11050266" y="3707164"/>
                </a:cubicBezTo>
                <a:lnTo>
                  <a:pt x="11058452" y="3786043"/>
                </a:lnTo>
                <a:lnTo>
                  <a:pt x="11317413" y="3786043"/>
                </a:lnTo>
                <a:lnTo>
                  <a:pt x="11317413" y="3295655"/>
                </a:lnTo>
                <a:cubicBezTo>
                  <a:pt x="11317413" y="3250014"/>
                  <a:pt x="11310096" y="3211567"/>
                  <a:pt x="11295461" y="3180313"/>
                </a:cubicBezTo>
                <a:cubicBezTo>
                  <a:pt x="11280827" y="3149059"/>
                  <a:pt x="11258998" y="3123634"/>
                  <a:pt x="11229976" y="3104038"/>
                </a:cubicBezTo>
                <a:cubicBezTo>
                  <a:pt x="11200955" y="3084443"/>
                  <a:pt x="11164988" y="3070304"/>
                  <a:pt x="11122076" y="3061622"/>
                </a:cubicBezTo>
                <a:cubicBezTo>
                  <a:pt x="11079165" y="3052941"/>
                  <a:pt x="11029430" y="3048600"/>
                  <a:pt x="10972876" y="3048600"/>
                </a:cubicBezTo>
                <a:close/>
                <a:moveTo>
                  <a:pt x="3700241" y="3048600"/>
                </a:moveTo>
                <a:cubicBezTo>
                  <a:pt x="3624339" y="3048600"/>
                  <a:pt x="3556746" y="3062738"/>
                  <a:pt x="3497463" y="3091016"/>
                </a:cubicBezTo>
                <a:cubicBezTo>
                  <a:pt x="3438180" y="3119293"/>
                  <a:pt x="3391671" y="3160717"/>
                  <a:pt x="3357937" y="3215287"/>
                </a:cubicBezTo>
                <a:cubicBezTo>
                  <a:pt x="3324203" y="3269858"/>
                  <a:pt x="3307335" y="3337079"/>
                  <a:pt x="3307335" y="3416949"/>
                </a:cubicBezTo>
                <a:cubicBezTo>
                  <a:pt x="3307335" y="3505254"/>
                  <a:pt x="3324574" y="3577684"/>
                  <a:pt x="3359053" y="3634239"/>
                </a:cubicBezTo>
                <a:cubicBezTo>
                  <a:pt x="3393531" y="3690793"/>
                  <a:pt x="3440908" y="3732465"/>
                  <a:pt x="3501184" y="3759254"/>
                </a:cubicBezTo>
                <a:cubicBezTo>
                  <a:pt x="3561459" y="3786043"/>
                  <a:pt x="3629796" y="3799438"/>
                  <a:pt x="3706194" y="3799438"/>
                </a:cubicBezTo>
                <a:cubicBezTo>
                  <a:pt x="3778624" y="3799438"/>
                  <a:pt x="3842496" y="3790880"/>
                  <a:pt x="3897811" y="3773765"/>
                </a:cubicBezTo>
                <a:cubicBezTo>
                  <a:pt x="3953125" y="3756650"/>
                  <a:pt x="3997029" y="3728992"/>
                  <a:pt x="4029524" y="3690793"/>
                </a:cubicBezTo>
                <a:cubicBezTo>
                  <a:pt x="4062018" y="3652594"/>
                  <a:pt x="4080249" y="3601993"/>
                  <a:pt x="4084218" y="3538989"/>
                </a:cubicBezTo>
                <a:lnTo>
                  <a:pt x="3826745" y="3538989"/>
                </a:lnTo>
                <a:cubicBezTo>
                  <a:pt x="3825257" y="3565778"/>
                  <a:pt x="3813723" y="3585001"/>
                  <a:pt x="3792143" y="3596659"/>
                </a:cubicBezTo>
                <a:cubicBezTo>
                  <a:pt x="3770563" y="3608318"/>
                  <a:pt x="3743402" y="3614147"/>
                  <a:pt x="3710659" y="3614147"/>
                </a:cubicBezTo>
                <a:cubicBezTo>
                  <a:pt x="3680398" y="3614147"/>
                  <a:pt x="3655965" y="3607697"/>
                  <a:pt x="3637362" y="3594799"/>
                </a:cubicBezTo>
                <a:cubicBezTo>
                  <a:pt x="3618758" y="3581901"/>
                  <a:pt x="3605239" y="3564785"/>
                  <a:pt x="3596806" y="3543453"/>
                </a:cubicBezTo>
                <a:cubicBezTo>
                  <a:pt x="3588372" y="3522121"/>
                  <a:pt x="3583659" y="3499301"/>
                  <a:pt x="3582667" y="3474992"/>
                </a:cubicBezTo>
                <a:lnTo>
                  <a:pt x="4084218" y="3474992"/>
                </a:lnTo>
                <a:cubicBezTo>
                  <a:pt x="4085210" y="3469535"/>
                  <a:pt x="4085954" y="3462838"/>
                  <a:pt x="4086450" y="3454901"/>
                </a:cubicBezTo>
                <a:cubicBezTo>
                  <a:pt x="4086947" y="3446963"/>
                  <a:pt x="4087195" y="3440514"/>
                  <a:pt x="4087195" y="3435553"/>
                </a:cubicBezTo>
                <a:cubicBezTo>
                  <a:pt x="4087195" y="3309049"/>
                  <a:pt x="4052220" y="3212931"/>
                  <a:pt x="3982271" y="3147199"/>
                </a:cubicBezTo>
                <a:cubicBezTo>
                  <a:pt x="3912321" y="3081466"/>
                  <a:pt x="3818312" y="3048600"/>
                  <a:pt x="3700241" y="3048600"/>
                </a:cubicBezTo>
                <a:close/>
                <a:moveTo>
                  <a:pt x="2076526" y="3048600"/>
                </a:moveTo>
                <a:cubicBezTo>
                  <a:pt x="2008066" y="3048600"/>
                  <a:pt x="1948162" y="3056289"/>
                  <a:pt x="1896817" y="3071668"/>
                </a:cubicBezTo>
                <a:cubicBezTo>
                  <a:pt x="1845471" y="3087047"/>
                  <a:pt x="1805659" y="3112844"/>
                  <a:pt x="1777382" y="3149059"/>
                </a:cubicBezTo>
                <a:cubicBezTo>
                  <a:pt x="1749105" y="3185274"/>
                  <a:pt x="1734966" y="3234635"/>
                  <a:pt x="1734966" y="3297143"/>
                </a:cubicBezTo>
                <a:lnTo>
                  <a:pt x="1990950" y="3297143"/>
                </a:lnTo>
                <a:cubicBezTo>
                  <a:pt x="1990950" y="3270354"/>
                  <a:pt x="1998392" y="3251378"/>
                  <a:pt x="2013275" y="3240216"/>
                </a:cubicBezTo>
                <a:cubicBezTo>
                  <a:pt x="2028157" y="3229054"/>
                  <a:pt x="2049241" y="3223473"/>
                  <a:pt x="2076526" y="3223473"/>
                </a:cubicBezTo>
                <a:cubicBezTo>
                  <a:pt x="2099347" y="3223473"/>
                  <a:pt x="2117702" y="3229054"/>
                  <a:pt x="2131593" y="3240216"/>
                </a:cubicBezTo>
                <a:cubicBezTo>
                  <a:pt x="2145484" y="3251378"/>
                  <a:pt x="2152429" y="3271842"/>
                  <a:pt x="2152429" y="3301608"/>
                </a:cubicBezTo>
                <a:lnTo>
                  <a:pt x="2152429" y="3326164"/>
                </a:lnTo>
                <a:cubicBezTo>
                  <a:pt x="2060652" y="3329141"/>
                  <a:pt x="1979913" y="3336830"/>
                  <a:pt x="1910211" y="3349233"/>
                </a:cubicBezTo>
                <a:cubicBezTo>
                  <a:pt x="1840510" y="3361635"/>
                  <a:pt x="1786064" y="3384951"/>
                  <a:pt x="1746872" y="3419182"/>
                </a:cubicBezTo>
                <a:cubicBezTo>
                  <a:pt x="1707681" y="3453412"/>
                  <a:pt x="1688085" y="3505006"/>
                  <a:pt x="1688085" y="3573963"/>
                </a:cubicBezTo>
                <a:cubicBezTo>
                  <a:pt x="1688085" y="3625061"/>
                  <a:pt x="1700116" y="3667229"/>
                  <a:pt x="1724176" y="3700467"/>
                </a:cubicBezTo>
                <a:cubicBezTo>
                  <a:pt x="1748236" y="3733705"/>
                  <a:pt x="1778994" y="3758262"/>
                  <a:pt x="1816449" y="3774137"/>
                </a:cubicBezTo>
                <a:cubicBezTo>
                  <a:pt x="1853905" y="3790012"/>
                  <a:pt x="1892228" y="3797949"/>
                  <a:pt x="1931419" y="3797949"/>
                </a:cubicBezTo>
                <a:cubicBezTo>
                  <a:pt x="1981525" y="3797949"/>
                  <a:pt x="2024065" y="3790136"/>
                  <a:pt x="2059039" y="3774509"/>
                </a:cubicBezTo>
                <a:cubicBezTo>
                  <a:pt x="2094014" y="3758882"/>
                  <a:pt x="2125640" y="3736434"/>
                  <a:pt x="2153917" y="3707164"/>
                </a:cubicBezTo>
                <a:lnTo>
                  <a:pt x="2162103" y="3786043"/>
                </a:lnTo>
                <a:lnTo>
                  <a:pt x="2421064" y="3786043"/>
                </a:lnTo>
                <a:lnTo>
                  <a:pt x="2421064" y="3295655"/>
                </a:lnTo>
                <a:cubicBezTo>
                  <a:pt x="2421064" y="3250014"/>
                  <a:pt x="2413746" y="3211567"/>
                  <a:pt x="2399112" y="3180313"/>
                </a:cubicBezTo>
                <a:cubicBezTo>
                  <a:pt x="2384477" y="3149059"/>
                  <a:pt x="2362649" y="3123634"/>
                  <a:pt x="2333627" y="3104038"/>
                </a:cubicBezTo>
                <a:cubicBezTo>
                  <a:pt x="2304606" y="3084443"/>
                  <a:pt x="2268639" y="3070304"/>
                  <a:pt x="2225727" y="3061622"/>
                </a:cubicBezTo>
                <a:cubicBezTo>
                  <a:pt x="2182815" y="3052941"/>
                  <a:pt x="2133081" y="3048600"/>
                  <a:pt x="2076526" y="3048600"/>
                </a:cubicBezTo>
                <a:close/>
                <a:moveTo>
                  <a:pt x="9619433" y="3047112"/>
                </a:moveTo>
                <a:cubicBezTo>
                  <a:pt x="9569824" y="3047112"/>
                  <a:pt x="9525547" y="3057778"/>
                  <a:pt x="9486604" y="3079110"/>
                </a:cubicBezTo>
                <a:cubicBezTo>
                  <a:pt x="9447661" y="3100442"/>
                  <a:pt x="9419755" y="3135912"/>
                  <a:pt x="9402888" y="3185522"/>
                </a:cubicBezTo>
                <a:lnTo>
                  <a:pt x="9399912" y="3057530"/>
                </a:lnTo>
                <a:lnTo>
                  <a:pt x="9130533" y="3057530"/>
                </a:lnTo>
                <a:lnTo>
                  <a:pt x="9130533" y="3786043"/>
                </a:lnTo>
                <a:lnTo>
                  <a:pt x="9407353" y="3786043"/>
                </a:lnTo>
                <a:lnTo>
                  <a:pt x="9407353" y="3348488"/>
                </a:lnTo>
                <a:cubicBezTo>
                  <a:pt x="9423228" y="3325668"/>
                  <a:pt x="9443196" y="3308801"/>
                  <a:pt x="9467257" y="3297887"/>
                </a:cubicBezTo>
                <a:cubicBezTo>
                  <a:pt x="9491317" y="3286973"/>
                  <a:pt x="9516369" y="3279780"/>
                  <a:pt x="9542415" y="3276307"/>
                </a:cubicBezTo>
                <a:cubicBezTo>
                  <a:pt x="9568459" y="3272834"/>
                  <a:pt x="9592644" y="3271098"/>
                  <a:pt x="9614968" y="3271098"/>
                </a:cubicBezTo>
                <a:lnTo>
                  <a:pt x="9632827" y="3271098"/>
                </a:lnTo>
                <a:lnTo>
                  <a:pt x="9632827" y="3047112"/>
                </a:lnTo>
                <a:close/>
                <a:moveTo>
                  <a:pt x="5692603" y="3047112"/>
                </a:moveTo>
                <a:cubicBezTo>
                  <a:pt x="5631087" y="3047112"/>
                  <a:pt x="5581602" y="3058150"/>
                  <a:pt x="5544147" y="3080226"/>
                </a:cubicBezTo>
                <a:cubicBezTo>
                  <a:pt x="5506692" y="3102302"/>
                  <a:pt x="5474818" y="3129711"/>
                  <a:pt x="5448525" y="3162453"/>
                </a:cubicBezTo>
                <a:lnTo>
                  <a:pt x="5445548" y="3057530"/>
                </a:lnTo>
                <a:lnTo>
                  <a:pt x="5177658" y="3057530"/>
                </a:lnTo>
                <a:lnTo>
                  <a:pt x="5177658" y="3786043"/>
                </a:lnTo>
                <a:lnTo>
                  <a:pt x="5454478" y="3786043"/>
                </a:lnTo>
                <a:lnTo>
                  <a:pt x="5454478" y="3333606"/>
                </a:lnTo>
                <a:cubicBezTo>
                  <a:pt x="5473826" y="3310289"/>
                  <a:pt x="5494041" y="3292802"/>
                  <a:pt x="5515125" y="3281144"/>
                </a:cubicBezTo>
                <a:cubicBezTo>
                  <a:pt x="5536209" y="3269486"/>
                  <a:pt x="5558162" y="3263656"/>
                  <a:pt x="5580982" y="3263656"/>
                </a:cubicBezTo>
                <a:cubicBezTo>
                  <a:pt x="5596856" y="3263656"/>
                  <a:pt x="5610252" y="3266633"/>
                  <a:pt x="5621165" y="3272586"/>
                </a:cubicBezTo>
                <a:cubicBezTo>
                  <a:pt x="5632080" y="3278539"/>
                  <a:pt x="5640389" y="3287221"/>
                  <a:pt x="5646094" y="3298631"/>
                </a:cubicBezTo>
                <a:cubicBezTo>
                  <a:pt x="5651799" y="3310041"/>
                  <a:pt x="5654652" y="3324180"/>
                  <a:pt x="5654652" y="3341047"/>
                </a:cubicBezTo>
                <a:lnTo>
                  <a:pt x="5654652" y="3786043"/>
                </a:lnTo>
                <a:lnTo>
                  <a:pt x="5931473" y="3786043"/>
                </a:lnTo>
                <a:lnTo>
                  <a:pt x="5931473" y="3307561"/>
                </a:lnTo>
                <a:cubicBezTo>
                  <a:pt x="5931473" y="3218264"/>
                  <a:pt x="5909520" y="3152531"/>
                  <a:pt x="5865616" y="3110363"/>
                </a:cubicBezTo>
                <a:cubicBezTo>
                  <a:pt x="5821711" y="3068196"/>
                  <a:pt x="5764041" y="3047112"/>
                  <a:pt x="5692603" y="3047112"/>
                </a:cubicBezTo>
                <a:close/>
                <a:moveTo>
                  <a:pt x="1627959" y="3047112"/>
                </a:moveTo>
                <a:cubicBezTo>
                  <a:pt x="1578349" y="3047112"/>
                  <a:pt x="1534073" y="3057778"/>
                  <a:pt x="1495129" y="3079110"/>
                </a:cubicBezTo>
                <a:cubicBezTo>
                  <a:pt x="1456186" y="3100442"/>
                  <a:pt x="1428281" y="3135912"/>
                  <a:pt x="1411414" y="3185522"/>
                </a:cubicBezTo>
                <a:lnTo>
                  <a:pt x="1408437" y="3057530"/>
                </a:lnTo>
                <a:lnTo>
                  <a:pt x="1139058" y="3057530"/>
                </a:lnTo>
                <a:lnTo>
                  <a:pt x="1139058" y="3786043"/>
                </a:lnTo>
                <a:lnTo>
                  <a:pt x="1415878" y="3786043"/>
                </a:lnTo>
                <a:lnTo>
                  <a:pt x="1415878" y="3348488"/>
                </a:lnTo>
                <a:cubicBezTo>
                  <a:pt x="1431753" y="3325668"/>
                  <a:pt x="1451721" y="3308801"/>
                  <a:pt x="1475782" y="3297887"/>
                </a:cubicBezTo>
                <a:cubicBezTo>
                  <a:pt x="1499842" y="3286973"/>
                  <a:pt x="1524895" y="3279780"/>
                  <a:pt x="1550940" y="3276307"/>
                </a:cubicBezTo>
                <a:cubicBezTo>
                  <a:pt x="1576985" y="3272834"/>
                  <a:pt x="1601170" y="3271098"/>
                  <a:pt x="1623494" y="3271098"/>
                </a:cubicBezTo>
                <a:lnTo>
                  <a:pt x="1641353" y="3271098"/>
                </a:lnTo>
                <a:lnTo>
                  <a:pt x="1641353" y="3047112"/>
                </a:lnTo>
                <a:close/>
                <a:moveTo>
                  <a:pt x="10087944" y="3042647"/>
                </a:moveTo>
                <a:cubicBezTo>
                  <a:pt x="10011050" y="3042647"/>
                  <a:pt x="9942464" y="3057281"/>
                  <a:pt x="9882189" y="3086551"/>
                </a:cubicBezTo>
                <a:cubicBezTo>
                  <a:pt x="9821913" y="3115821"/>
                  <a:pt x="9774661" y="3158857"/>
                  <a:pt x="9740430" y="3215659"/>
                </a:cubicBezTo>
                <a:cubicBezTo>
                  <a:pt x="9706200" y="3272462"/>
                  <a:pt x="9689084" y="3342287"/>
                  <a:pt x="9689084" y="3425135"/>
                </a:cubicBezTo>
                <a:cubicBezTo>
                  <a:pt x="9689084" y="3506494"/>
                  <a:pt x="9706200" y="3575203"/>
                  <a:pt x="9740430" y="3631262"/>
                </a:cubicBezTo>
                <a:cubicBezTo>
                  <a:pt x="9774661" y="3687320"/>
                  <a:pt x="9821913" y="3729613"/>
                  <a:pt x="9882189" y="3758138"/>
                </a:cubicBezTo>
                <a:cubicBezTo>
                  <a:pt x="9942464" y="3786663"/>
                  <a:pt x="10011050" y="3800926"/>
                  <a:pt x="10087944" y="3800926"/>
                </a:cubicBezTo>
                <a:cubicBezTo>
                  <a:pt x="10163846" y="3800926"/>
                  <a:pt x="10231687" y="3786663"/>
                  <a:pt x="10291466" y="3758138"/>
                </a:cubicBezTo>
                <a:cubicBezTo>
                  <a:pt x="10351245" y="3729613"/>
                  <a:pt x="10398375" y="3687320"/>
                  <a:pt x="10432853" y="3631262"/>
                </a:cubicBezTo>
                <a:cubicBezTo>
                  <a:pt x="10467331" y="3575203"/>
                  <a:pt x="10484571" y="3506494"/>
                  <a:pt x="10484571" y="3425135"/>
                </a:cubicBezTo>
                <a:cubicBezTo>
                  <a:pt x="10484571" y="3342287"/>
                  <a:pt x="10467331" y="3272462"/>
                  <a:pt x="10432853" y="3215659"/>
                </a:cubicBezTo>
                <a:cubicBezTo>
                  <a:pt x="10398375" y="3158857"/>
                  <a:pt x="10351245" y="3115821"/>
                  <a:pt x="10291466" y="3086551"/>
                </a:cubicBezTo>
                <a:cubicBezTo>
                  <a:pt x="10231687" y="3057281"/>
                  <a:pt x="10163846" y="3042647"/>
                  <a:pt x="10087944" y="3042647"/>
                </a:cubicBezTo>
                <a:close/>
                <a:moveTo>
                  <a:pt x="6822060" y="2936979"/>
                </a:moveTo>
                <a:cubicBezTo>
                  <a:pt x="6762528" y="2936979"/>
                  <a:pt x="6709322" y="2947521"/>
                  <a:pt x="6662441" y="2968605"/>
                </a:cubicBezTo>
                <a:cubicBezTo>
                  <a:pt x="6627281" y="2984418"/>
                  <a:pt x="6600422" y="3010486"/>
                  <a:pt x="6581865" y="3046809"/>
                </a:cubicBezTo>
                <a:lnTo>
                  <a:pt x="6572570" y="3070203"/>
                </a:lnTo>
                <a:lnTo>
                  <a:pt x="6558983" y="3065087"/>
                </a:lnTo>
                <a:cubicBezTo>
                  <a:pt x="6516334" y="3052111"/>
                  <a:pt x="6466360" y="3045623"/>
                  <a:pt x="6409062" y="3045623"/>
                </a:cubicBezTo>
                <a:cubicBezTo>
                  <a:pt x="6335144" y="3045623"/>
                  <a:pt x="6272388" y="3057158"/>
                  <a:pt x="6220794" y="3080226"/>
                </a:cubicBezTo>
                <a:cubicBezTo>
                  <a:pt x="6169201" y="3103294"/>
                  <a:pt x="6130009" y="3134300"/>
                  <a:pt x="6103220" y="3173243"/>
                </a:cubicBezTo>
                <a:cubicBezTo>
                  <a:pt x="6076431" y="3212187"/>
                  <a:pt x="6063036" y="3255471"/>
                  <a:pt x="6063036" y="3303096"/>
                </a:cubicBezTo>
                <a:cubicBezTo>
                  <a:pt x="6063036" y="3348240"/>
                  <a:pt x="6076307" y="3390161"/>
                  <a:pt x="6102848" y="3428856"/>
                </a:cubicBezTo>
                <a:cubicBezTo>
                  <a:pt x="6122753" y="3457877"/>
                  <a:pt x="6149496" y="3482643"/>
                  <a:pt x="6183075" y="3503154"/>
                </a:cubicBezTo>
                <a:lnTo>
                  <a:pt x="6193353" y="3508626"/>
                </a:lnTo>
                <a:lnTo>
                  <a:pt x="6151496" y="3527268"/>
                </a:lnTo>
                <a:cubicBezTo>
                  <a:pt x="6132582" y="3537314"/>
                  <a:pt x="6116614" y="3547670"/>
                  <a:pt x="6103592" y="3558336"/>
                </a:cubicBezTo>
                <a:cubicBezTo>
                  <a:pt x="6077547" y="3579668"/>
                  <a:pt x="6064525" y="3607201"/>
                  <a:pt x="6064525" y="3640936"/>
                </a:cubicBezTo>
                <a:cubicBezTo>
                  <a:pt x="6064525" y="3665740"/>
                  <a:pt x="6073702" y="3689057"/>
                  <a:pt x="6092058" y="3710885"/>
                </a:cubicBezTo>
                <a:cubicBezTo>
                  <a:pt x="6101236" y="3721799"/>
                  <a:pt x="6112832" y="3731938"/>
                  <a:pt x="6126847" y="3741302"/>
                </a:cubicBezTo>
                <a:lnTo>
                  <a:pt x="6147970" y="3752342"/>
                </a:lnTo>
                <a:lnTo>
                  <a:pt x="6140450" y="3755068"/>
                </a:lnTo>
                <a:cubicBezTo>
                  <a:pt x="6126482" y="3761331"/>
                  <a:pt x="6114196" y="3768184"/>
                  <a:pt x="6103592" y="3775625"/>
                </a:cubicBezTo>
                <a:cubicBezTo>
                  <a:pt x="6061176" y="3805391"/>
                  <a:pt x="6039968" y="3841358"/>
                  <a:pt x="6039968" y="3883526"/>
                </a:cubicBezTo>
                <a:cubicBezTo>
                  <a:pt x="6039968" y="3914283"/>
                  <a:pt x="6051874" y="3943677"/>
                  <a:pt x="6075687" y="3971706"/>
                </a:cubicBezTo>
                <a:cubicBezTo>
                  <a:pt x="6099499" y="3999736"/>
                  <a:pt x="6139311" y="4022556"/>
                  <a:pt x="6195121" y="4040167"/>
                </a:cubicBezTo>
                <a:cubicBezTo>
                  <a:pt x="6250932" y="4057779"/>
                  <a:pt x="6326710" y="4066584"/>
                  <a:pt x="6422456" y="4066584"/>
                </a:cubicBezTo>
                <a:cubicBezTo>
                  <a:pt x="6550448" y="4066584"/>
                  <a:pt x="6649047" y="4044880"/>
                  <a:pt x="6718252" y="4001472"/>
                </a:cubicBezTo>
                <a:cubicBezTo>
                  <a:pt x="6787457" y="3958064"/>
                  <a:pt x="6822060" y="3899401"/>
                  <a:pt x="6822060" y="3825483"/>
                </a:cubicBezTo>
                <a:cubicBezTo>
                  <a:pt x="6822060" y="3754045"/>
                  <a:pt x="6793658" y="3700715"/>
                  <a:pt x="6736855" y="3665492"/>
                </a:cubicBezTo>
                <a:cubicBezTo>
                  <a:pt x="6694253" y="3639075"/>
                  <a:pt x="6634420" y="3622565"/>
                  <a:pt x="6557355" y="3615961"/>
                </a:cubicBezTo>
                <a:lnTo>
                  <a:pt x="6490347" y="3613289"/>
                </a:lnTo>
                <a:lnTo>
                  <a:pt x="6490917" y="3612659"/>
                </a:lnTo>
                <a:cubicBezTo>
                  <a:pt x="6430393" y="3612659"/>
                  <a:pt x="6383637" y="3611790"/>
                  <a:pt x="6350646" y="3610054"/>
                </a:cubicBezTo>
                <a:cubicBezTo>
                  <a:pt x="6317657" y="3608318"/>
                  <a:pt x="6294712" y="3604969"/>
                  <a:pt x="6281813" y="3600008"/>
                </a:cubicBezTo>
                <a:cubicBezTo>
                  <a:pt x="6268915" y="3595047"/>
                  <a:pt x="6262466" y="3587854"/>
                  <a:pt x="6262466" y="3578428"/>
                </a:cubicBezTo>
                <a:cubicBezTo>
                  <a:pt x="6262466" y="3565530"/>
                  <a:pt x="6270775" y="3555484"/>
                  <a:pt x="6287395" y="3548290"/>
                </a:cubicBezTo>
                <a:lnTo>
                  <a:pt x="6292841" y="3546142"/>
                </a:lnTo>
                <a:lnTo>
                  <a:pt x="6303301" y="3548755"/>
                </a:lnTo>
                <a:cubicBezTo>
                  <a:pt x="6334120" y="3554646"/>
                  <a:pt x="6367638" y="3557592"/>
                  <a:pt x="6403853" y="3557592"/>
                </a:cubicBezTo>
                <a:cubicBezTo>
                  <a:pt x="6480747" y="3557592"/>
                  <a:pt x="6544867" y="3545934"/>
                  <a:pt x="6596213" y="3522617"/>
                </a:cubicBezTo>
                <a:cubicBezTo>
                  <a:pt x="6647559" y="3499301"/>
                  <a:pt x="6686006" y="3468419"/>
                  <a:pt x="6711555" y="3429972"/>
                </a:cubicBezTo>
                <a:cubicBezTo>
                  <a:pt x="6737104" y="3391525"/>
                  <a:pt x="6749878" y="3349233"/>
                  <a:pt x="6749878" y="3303096"/>
                </a:cubicBezTo>
                <a:cubicBezTo>
                  <a:pt x="6749878" y="3255471"/>
                  <a:pt x="6737351" y="3212187"/>
                  <a:pt x="6712299" y="3173243"/>
                </a:cubicBezTo>
                <a:cubicBezTo>
                  <a:pt x="6706036" y="3163508"/>
                  <a:pt x="6698982" y="3154268"/>
                  <a:pt x="6691137" y="3145524"/>
                </a:cubicBezTo>
                <a:lnTo>
                  <a:pt x="6686516" y="3141110"/>
                </a:lnTo>
                <a:lnTo>
                  <a:pt x="6705602" y="3135292"/>
                </a:lnTo>
                <a:cubicBezTo>
                  <a:pt x="6741072" y="3128099"/>
                  <a:pt x="6779892" y="3124502"/>
                  <a:pt x="6822060" y="3124502"/>
                </a:cubicBezTo>
                <a:close/>
                <a:moveTo>
                  <a:pt x="11953653" y="2784430"/>
                </a:moveTo>
                <a:lnTo>
                  <a:pt x="11953653" y="3147571"/>
                </a:lnTo>
                <a:cubicBezTo>
                  <a:pt x="11935298" y="3119293"/>
                  <a:pt x="11909873" y="3095233"/>
                  <a:pt x="11877379" y="3075389"/>
                </a:cubicBezTo>
                <a:cubicBezTo>
                  <a:pt x="11844885" y="3055545"/>
                  <a:pt x="11802593" y="3045623"/>
                  <a:pt x="11750503" y="3045623"/>
                </a:cubicBezTo>
                <a:cubicBezTo>
                  <a:pt x="11688491" y="3045623"/>
                  <a:pt x="11634294" y="3059390"/>
                  <a:pt x="11587908" y="3086923"/>
                </a:cubicBezTo>
                <a:cubicBezTo>
                  <a:pt x="11541524" y="3114456"/>
                  <a:pt x="11505557" y="3156128"/>
                  <a:pt x="11480008" y="3211939"/>
                </a:cubicBezTo>
                <a:cubicBezTo>
                  <a:pt x="11454459" y="3267749"/>
                  <a:pt x="11441684" y="3337823"/>
                  <a:pt x="11441684" y="3422158"/>
                </a:cubicBezTo>
                <a:cubicBezTo>
                  <a:pt x="11441684" y="3507487"/>
                  <a:pt x="11453467" y="3577932"/>
                  <a:pt x="11477031" y="3633494"/>
                </a:cubicBezTo>
                <a:cubicBezTo>
                  <a:pt x="11500596" y="3689057"/>
                  <a:pt x="11534330" y="3730357"/>
                  <a:pt x="11578234" y="3757394"/>
                </a:cubicBezTo>
                <a:cubicBezTo>
                  <a:pt x="11622138" y="3784431"/>
                  <a:pt x="11674600" y="3797949"/>
                  <a:pt x="11735620" y="3797949"/>
                </a:cubicBezTo>
                <a:cubicBezTo>
                  <a:pt x="11787214" y="3797949"/>
                  <a:pt x="11829754" y="3788152"/>
                  <a:pt x="11863240" y="3768556"/>
                </a:cubicBezTo>
                <a:cubicBezTo>
                  <a:pt x="11896726" y="3748960"/>
                  <a:pt x="11926369" y="3721303"/>
                  <a:pt x="11952165" y="3685584"/>
                </a:cubicBezTo>
                <a:lnTo>
                  <a:pt x="11962583" y="3786043"/>
                </a:lnTo>
                <a:lnTo>
                  <a:pt x="12230473" y="3786043"/>
                </a:lnTo>
                <a:lnTo>
                  <a:pt x="12230473" y="2784430"/>
                </a:lnTo>
                <a:close/>
                <a:moveTo>
                  <a:pt x="8206608" y="2784430"/>
                </a:moveTo>
                <a:lnTo>
                  <a:pt x="8206608" y="3786043"/>
                </a:lnTo>
                <a:lnTo>
                  <a:pt x="8465569" y="3786043"/>
                </a:lnTo>
                <a:lnTo>
                  <a:pt x="8473011" y="3690049"/>
                </a:lnTo>
                <a:cubicBezTo>
                  <a:pt x="8504264" y="3727752"/>
                  <a:pt x="8536510" y="3755409"/>
                  <a:pt x="8569748" y="3773021"/>
                </a:cubicBezTo>
                <a:cubicBezTo>
                  <a:pt x="8602987" y="3790632"/>
                  <a:pt x="8641434" y="3799438"/>
                  <a:pt x="8685090" y="3799438"/>
                </a:cubicBezTo>
                <a:cubicBezTo>
                  <a:pt x="8744622" y="3799438"/>
                  <a:pt x="8797703" y="3786043"/>
                  <a:pt x="8844336" y="3759254"/>
                </a:cubicBezTo>
                <a:cubicBezTo>
                  <a:pt x="8890969" y="3732465"/>
                  <a:pt x="8927804" y="3691413"/>
                  <a:pt x="8954841" y="3636099"/>
                </a:cubicBezTo>
                <a:cubicBezTo>
                  <a:pt x="8981878" y="3580784"/>
                  <a:pt x="8995396" y="3510463"/>
                  <a:pt x="8995396" y="3425135"/>
                </a:cubicBezTo>
                <a:cubicBezTo>
                  <a:pt x="8995396" y="3338319"/>
                  <a:pt x="8982994" y="3267129"/>
                  <a:pt x="8958189" y="3211567"/>
                </a:cubicBezTo>
                <a:cubicBezTo>
                  <a:pt x="8933385" y="3156004"/>
                  <a:pt x="8898906" y="3114704"/>
                  <a:pt x="8854754" y="3087667"/>
                </a:cubicBezTo>
                <a:cubicBezTo>
                  <a:pt x="8810602" y="3060630"/>
                  <a:pt x="8759504" y="3047112"/>
                  <a:pt x="8701461" y="3047112"/>
                </a:cubicBezTo>
                <a:cubicBezTo>
                  <a:pt x="8652844" y="3047112"/>
                  <a:pt x="8610924" y="3056165"/>
                  <a:pt x="8575701" y="3074273"/>
                </a:cubicBezTo>
                <a:cubicBezTo>
                  <a:pt x="8540479" y="3092380"/>
                  <a:pt x="8509721" y="3118301"/>
                  <a:pt x="8483428" y="3152035"/>
                </a:cubicBezTo>
                <a:lnTo>
                  <a:pt x="8483428" y="2784430"/>
                </a:lnTo>
                <a:close/>
                <a:moveTo>
                  <a:pt x="7481368" y="2784430"/>
                </a:moveTo>
                <a:lnTo>
                  <a:pt x="7137576" y="3786043"/>
                </a:lnTo>
                <a:lnTo>
                  <a:pt x="7440441" y="3786043"/>
                </a:lnTo>
                <a:lnTo>
                  <a:pt x="7484345" y="3633494"/>
                </a:lnTo>
                <a:lnTo>
                  <a:pt x="7787955" y="3633494"/>
                </a:lnTo>
                <a:lnTo>
                  <a:pt x="7831859" y="3786043"/>
                </a:lnTo>
                <a:lnTo>
                  <a:pt x="8136957" y="3786043"/>
                </a:lnTo>
                <a:lnTo>
                  <a:pt x="7787955" y="2784430"/>
                </a:lnTo>
                <a:close/>
                <a:moveTo>
                  <a:pt x="4218610" y="2784430"/>
                </a:moveTo>
                <a:lnTo>
                  <a:pt x="4218610" y="3512944"/>
                </a:lnTo>
                <a:cubicBezTo>
                  <a:pt x="4218610" y="3582893"/>
                  <a:pt x="4228780" y="3637711"/>
                  <a:pt x="4249120" y="3677399"/>
                </a:cubicBezTo>
                <a:cubicBezTo>
                  <a:pt x="4269459" y="3717086"/>
                  <a:pt x="4304930" y="3745115"/>
                  <a:pt x="4355532" y="3761487"/>
                </a:cubicBezTo>
                <a:cubicBezTo>
                  <a:pt x="4406133" y="3777858"/>
                  <a:pt x="4476330" y="3786043"/>
                  <a:pt x="4566124" y="3786043"/>
                </a:cubicBezTo>
                <a:lnTo>
                  <a:pt x="4627143" y="3786043"/>
                </a:lnTo>
                <a:lnTo>
                  <a:pt x="4627143" y="3573963"/>
                </a:lnTo>
                <a:lnTo>
                  <a:pt x="4569100" y="3573963"/>
                </a:lnTo>
                <a:cubicBezTo>
                  <a:pt x="4537846" y="3573963"/>
                  <a:pt x="4517506" y="3568382"/>
                  <a:pt x="4508081" y="3557220"/>
                </a:cubicBezTo>
                <a:cubicBezTo>
                  <a:pt x="4498654" y="3546058"/>
                  <a:pt x="4493942" y="3525346"/>
                  <a:pt x="4493942" y="3495084"/>
                </a:cubicBezTo>
                <a:lnTo>
                  <a:pt x="4493942" y="2784430"/>
                </a:lnTo>
                <a:close/>
                <a:moveTo>
                  <a:pt x="323926" y="2784430"/>
                </a:moveTo>
                <a:lnTo>
                  <a:pt x="323926" y="3025532"/>
                </a:lnTo>
                <a:lnTo>
                  <a:pt x="572469" y="3025532"/>
                </a:lnTo>
                <a:lnTo>
                  <a:pt x="572469" y="3786043"/>
                </a:lnTo>
                <a:lnTo>
                  <a:pt x="864917" y="3786043"/>
                </a:lnTo>
                <a:lnTo>
                  <a:pt x="864917" y="3025532"/>
                </a:lnTo>
                <a:lnTo>
                  <a:pt x="1111971" y="3025532"/>
                </a:lnTo>
                <a:lnTo>
                  <a:pt x="1111971" y="2784430"/>
                </a:lnTo>
                <a:close/>
                <a:moveTo>
                  <a:pt x="4868394" y="2763594"/>
                </a:moveTo>
                <a:cubicBezTo>
                  <a:pt x="4818287" y="2763594"/>
                  <a:pt x="4781080" y="2774880"/>
                  <a:pt x="4756772" y="2797452"/>
                </a:cubicBezTo>
                <a:cubicBezTo>
                  <a:pt x="4732464" y="2820025"/>
                  <a:pt x="4720309" y="2849418"/>
                  <a:pt x="4720309" y="2885633"/>
                </a:cubicBezTo>
                <a:cubicBezTo>
                  <a:pt x="4720309" y="2920360"/>
                  <a:pt x="4732464" y="2949257"/>
                  <a:pt x="4756772" y="2972325"/>
                </a:cubicBezTo>
                <a:cubicBezTo>
                  <a:pt x="4781080" y="2995394"/>
                  <a:pt x="4818287" y="3006928"/>
                  <a:pt x="4868394" y="3006928"/>
                </a:cubicBezTo>
                <a:cubicBezTo>
                  <a:pt x="4918499" y="3006928"/>
                  <a:pt x="4955706" y="2995394"/>
                  <a:pt x="4980014" y="2972325"/>
                </a:cubicBezTo>
                <a:cubicBezTo>
                  <a:pt x="5004323" y="2949257"/>
                  <a:pt x="5016477" y="2920360"/>
                  <a:pt x="5016477" y="2885633"/>
                </a:cubicBezTo>
                <a:cubicBezTo>
                  <a:pt x="5016477" y="2849418"/>
                  <a:pt x="5004323" y="2820025"/>
                  <a:pt x="4980014" y="2797452"/>
                </a:cubicBezTo>
                <a:cubicBezTo>
                  <a:pt x="4955706" y="2774880"/>
                  <a:pt x="4918499" y="2763594"/>
                  <a:pt x="4868394" y="2763594"/>
                </a:cubicBezTo>
                <a:close/>
                <a:moveTo>
                  <a:pt x="0" y="0"/>
                </a:moveTo>
                <a:lnTo>
                  <a:pt x="12644846" y="0"/>
                </a:lnTo>
                <a:lnTo>
                  <a:pt x="12644846" y="7262948"/>
                </a:lnTo>
                <a:lnTo>
                  <a:pt x="0" y="7262948"/>
                </a:lnTo>
                <a:close/>
              </a:path>
            </a:pathLst>
          </a:custGeom>
          <a:solidFill>
            <a:schemeClr val="tx1">
              <a:alpha val="4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hu-HU" sz="12000" dirty="0">
              <a:latin typeface="Aptos Black" panose="020B000402020202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410EE180-45C0-74E1-4AE3-9B8244BD4363}"/>
              </a:ext>
            </a:extLst>
          </p:cNvPr>
          <p:cNvSpPr txBox="1"/>
          <p:nvPr/>
        </p:nvSpPr>
        <p:spPr>
          <a:xfrm>
            <a:off x="391886" y="653143"/>
            <a:ext cx="599585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u="sng" dirty="0" err="1">
                <a:solidFill>
                  <a:schemeClr val="bg1"/>
                </a:solidFill>
                <a:latin typeface="Aptos Black" panose="020B0004020202020204" pitchFamily="34" charset="0"/>
              </a:rPr>
              <a:t>Advantages</a:t>
            </a:r>
            <a:r>
              <a:rPr lang="hu-HU" sz="4400" b="1" u="sng" dirty="0">
                <a:solidFill>
                  <a:schemeClr val="bg1"/>
                </a:solidFill>
                <a:latin typeface="Aptos Black" panose="020B0004020202020204" pitchFamily="34" charset="0"/>
              </a:rPr>
              <a:t>:</a:t>
            </a:r>
          </a:p>
          <a:p>
            <a:endParaRPr lang="hu-HU" sz="3600" dirty="0">
              <a:solidFill>
                <a:schemeClr val="bg1"/>
              </a:solidFill>
              <a:latin typeface="Aptos Black" panose="020B0004020202020204" pitchFamily="34" charset="0"/>
            </a:endParaRPr>
          </a:p>
          <a:p>
            <a:r>
              <a:rPr lang="hu-HU" sz="4000" i="0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Cultural</a:t>
            </a:r>
            <a:r>
              <a:rPr lang="hu-HU" sz="4000" i="0" dirty="0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Exposure</a:t>
            </a:r>
            <a:endParaRPr lang="hu-HU" sz="6600" i="0" dirty="0">
              <a:solidFill>
                <a:schemeClr val="bg1"/>
              </a:solidFill>
              <a:effectLst/>
              <a:latin typeface="Aptos Black" panose="020B0004020202020204" pitchFamily="34" charset="0"/>
            </a:endParaRPr>
          </a:p>
          <a:p>
            <a:r>
              <a:rPr lang="hu-HU" sz="4000" i="0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Adventure</a:t>
            </a:r>
            <a:r>
              <a:rPr lang="hu-HU" sz="4000" i="0" dirty="0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 and </a:t>
            </a:r>
            <a:r>
              <a:rPr lang="hu-HU" sz="4000" i="0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Novelty</a:t>
            </a:r>
            <a:endParaRPr lang="hu-HU" sz="6600" dirty="0">
              <a:solidFill>
                <a:schemeClr val="bg1"/>
              </a:solidFill>
              <a:latin typeface="Aptos Black" panose="020B0004020202020204" pitchFamily="34" charset="0"/>
            </a:endParaRPr>
          </a:p>
          <a:p>
            <a:r>
              <a:rPr lang="hu-HU" sz="4000" i="0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international</a:t>
            </a:r>
            <a:r>
              <a:rPr lang="hu-HU" sz="4000" i="0" dirty="0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Cuisine</a:t>
            </a:r>
            <a:endParaRPr lang="hu-HU" sz="4000" dirty="0">
              <a:solidFill>
                <a:schemeClr val="bg1"/>
              </a:solidFill>
              <a:latin typeface="Aptos Black" panose="020B0004020202020204" pitchFamily="34" charset="0"/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7DF1C882-1FB3-0405-C9AD-0721700E02BF}"/>
              </a:ext>
            </a:extLst>
          </p:cNvPr>
          <p:cNvSpPr txBox="1"/>
          <p:nvPr/>
        </p:nvSpPr>
        <p:spPr>
          <a:xfrm>
            <a:off x="6414644" y="671646"/>
            <a:ext cx="547772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b="1" i="0" u="sng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Disadvantages</a:t>
            </a:r>
            <a:r>
              <a:rPr lang="hu-HU" sz="4000" b="1" i="0" u="sng" dirty="0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:</a:t>
            </a:r>
          </a:p>
          <a:p>
            <a:endParaRPr lang="hu-HU" sz="4000" dirty="0">
              <a:solidFill>
                <a:schemeClr val="bg1"/>
              </a:solidFill>
              <a:latin typeface="Aptos Black" panose="020B0004020202020204" pitchFamily="34" charset="0"/>
            </a:endParaRPr>
          </a:p>
          <a:p>
            <a:r>
              <a:rPr lang="hu-HU" sz="4000" i="0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Costs</a:t>
            </a:r>
            <a:endParaRPr lang="hu-HU" sz="4000" i="0" dirty="0">
              <a:solidFill>
                <a:schemeClr val="bg1"/>
              </a:solidFill>
              <a:effectLst/>
              <a:latin typeface="Aptos Black" panose="020B0004020202020204" pitchFamily="34" charset="0"/>
            </a:endParaRPr>
          </a:p>
          <a:p>
            <a:r>
              <a:rPr lang="hu-HU" sz="4000" i="0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Language</a:t>
            </a:r>
            <a:r>
              <a:rPr lang="hu-HU" sz="4000" i="0" dirty="0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Barriers</a:t>
            </a:r>
            <a:endParaRPr lang="hu-HU" sz="4000" dirty="0">
              <a:solidFill>
                <a:schemeClr val="bg1"/>
              </a:solidFill>
              <a:latin typeface="Aptos Black" panose="020B0004020202020204" pitchFamily="34" charset="0"/>
            </a:endParaRPr>
          </a:p>
          <a:p>
            <a:r>
              <a:rPr lang="hu-HU" sz="4000" i="0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Safety</a:t>
            </a:r>
            <a:r>
              <a:rPr lang="hu-HU" sz="4000" i="0" dirty="0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solidFill>
                  <a:schemeClr val="bg1"/>
                </a:solidFill>
                <a:effectLst/>
                <a:latin typeface="Aptos Black" panose="020B0004020202020204" pitchFamily="34" charset="0"/>
              </a:rPr>
              <a:t>Concerns</a:t>
            </a:r>
            <a:endParaRPr lang="hu-HU" dirty="0">
              <a:solidFill>
                <a:schemeClr val="bg1"/>
              </a:solidFill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313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20B87F5F-C02D-0A7E-6A66-483E6A5E3CE0}"/>
              </a:ext>
            </a:extLst>
          </p:cNvPr>
          <p:cNvGrpSpPr/>
          <p:nvPr/>
        </p:nvGrpSpPr>
        <p:grpSpPr>
          <a:xfrm>
            <a:off x="2891481" y="1482811"/>
            <a:ext cx="10058400" cy="6024520"/>
            <a:chOff x="4214192" y="2395331"/>
            <a:chExt cx="8269884" cy="4919872"/>
          </a:xfrm>
          <a:blipFill>
            <a:blip r:embed="rId2"/>
            <a:stretch>
              <a:fillRect/>
            </a:stretch>
          </a:blipFill>
        </p:grpSpPr>
        <p:sp>
          <p:nvSpPr>
            <p:cNvPr id="5" name="Hatszög 4">
              <a:extLst>
                <a:ext uri="{FF2B5EF4-FFF2-40B4-BE49-F238E27FC236}">
                  <a16:creationId xmlns:a16="http://schemas.microsoft.com/office/drawing/2014/main" id="{54A08C70-A3CB-BE74-1530-0FEAA307208D}"/>
                </a:ext>
              </a:extLst>
            </p:cNvPr>
            <p:cNvSpPr/>
            <p:nvPr/>
          </p:nvSpPr>
          <p:spPr>
            <a:xfrm>
              <a:off x="5118652" y="431358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6" name="Hatszög 5">
              <a:extLst>
                <a:ext uri="{FF2B5EF4-FFF2-40B4-BE49-F238E27FC236}">
                  <a16:creationId xmlns:a16="http://schemas.microsoft.com/office/drawing/2014/main" id="{8B2330A7-7F0A-B3B0-0B6F-950B5DEFA58E}"/>
                </a:ext>
              </a:extLst>
            </p:cNvPr>
            <p:cNvSpPr/>
            <p:nvPr/>
          </p:nvSpPr>
          <p:spPr>
            <a:xfrm>
              <a:off x="6016487" y="385638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7" name="Hatszög 6">
              <a:extLst>
                <a:ext uri="{FF2B5EF4-FFF2-40B4-BE49-F238E27FC236}">
                  <a16:creationId xmlns:a16="http://schemas.microsoft.com/office/drawing/2014/main" id="{5EC0D592-5D5D-C438-5758-201A720CE644}"/>
                </a:ext>
              </a:extLst>
            </p:cNvPr>
            <p:cNvSpPr/>
            <p:nvPr/>
          </p:nvSpPr>
          <p:spPr>
            <a:xfrm>
              <a:off x="6016487" y="483041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8" name="Hatszög 7">
              <a:extLst>
                <a:ext uri="{FF2B5EF4-FFF2-40B4-BE49-F238E27FC236}">
                  <a16:creationId xmlns:a16="http://schemas.microsoft.com/office/drawing/2014/main" id="{DF0EF1B3-CAFB-330D-278E-AABC6F5BCE20}"/>
                </a:ext>
              </a:extLst>
            </p:cNvPr>
            <p:cNvSpPr/>
            <p:nvPr/>
          </p:nvSpPr>
          <p:spPr>
            <a:xfrm>
              <a:off x="6920947" y="431358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9" name="Hatszög 8">
              <a:extLst>
                <a:ext uri="{FF2B5EF4-FFF2-40B4-BE49-F238E27FC236}">
                  <a16:creationId xmlns:a16="http://schemas.microsoft.com/office/drawing/2014/main" id="{A5EA84EB-0F0A-83F7-B266-7C6F44506BD4}"/>
                </a:ext>
              </a:extLst>
            </p:cNvPr>
            <p:cNvSpPr/>
            <p:nvPr/>
          </p:nvSpPr>
          <p:spPr>
            <a:xfrm>
              <a:off x="7818782" y="385638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0" name="Hatszög 9">
              <a:extLst>
                <a:ext uri="{FF2B5EF4-FFF2-40B4-BE49-F238E27FC236}">
                  <a16:creationId xmlns:a16="http://schemas.microsoft.com/office/drawing/2014/main" id="{12D93D9B-F0AE-AFCC-E5D7-CACB35105201}"/>
                </a:ext>
              </a:extLst>
            </p:cNvPr>
            <p:cNvSpPr/>
            <p:nvPr/>
          </p:nvSpPr>
          <p:spPr>
            <a:xfrm>
              <a:off x="7818782" y="483041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1" name="Hatszög 10">
              <a:extLst>
                <a:ext uri="{FF2B5EF4-FFF2-40B4-BE49-F238E27FC236}">
                  <a16:creationId xmlns:a16="http://schemas.microsoft.com/office/drawing/2014/main" id="{29F918A6-C073-2CE1-14FD-F240CC61C993}"/>
                </a:ext>
              </a:extLst>
            </p:cNvPr>
            <p:cNvSpPr/>
            <p:nvPr/>
          </p:nvSpPr>
          <p:spPr>
            <a:xfrm>
              <a:off x="6016487" y="580445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2" name="Hatszög 11">
              <a:extLst>
                <a:ext uri="{FF2B5EF4-FFF2-40B4-BE49-F238E27FC236}">
                  <a16:creationId xmlns:a16="http://schemas.microsoft.com/office/drawing/2014/main" id="{AADE4BA6-8240-7654-0E36-006537851715}"/>
                </a:ext>
              </a:extLst>
            </p:cNvPr>
            <p:cNvSpPr/>
            <p:nvPr/>
          </p:nvSpPr>
          <p:spPr>
            <a:xfrm>
              <a:off x="6914322" y="534725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3" name="Hatszög 12">
              <a:extLst>
                <a:ext uri="{FF2B5EF4-FFF2-40B4-BE49-F238E27FC236}">
                  <a16:creationId xmlns:a16="http://schemas.microsoft.com/office/drawing/2014/main" id="{E8A49CB7-5CFC-EECA-62AE-AD10C604B97A}"/>
                </a:ext>
              </a:extLst>
            </p:cNvPr>
            <p:cNvSpPr/>
            <p:nvPr/>
          </p:nvSpPr>
          <p:spPr>
            <a:xfrm>
              <a:off x="6914322" y="632128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4" name="Hatszög 13">
              <a:extLst>
                <a:ext uri="{FF2B5EF4-FFF2-40B4-BE49-F238E27FC236}">
                  <a16:creationId xmlns:a16="http://schemas.microsoft.com/office/drawing/2014/main" id="{19531487-9538-F2F2-C7D9-4257B0EC0E4F}"/>
                </a:ext>
              </a:extLst>
            </p:cNvPr>
            <p:cNvSpPr/>
            <p:nvPr/>
          </p:nvSpPr>
          <p:spPr>
            <a:xfrm>
              <a:off x="4214192" y="5784575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5" name="Hatszög 14">
              <a:extLst>
                <a:ext uri="{FF2B5EF4-FFF2-40B4-BE49-F238E27FC236}">
                  <a16:creationId xmlns:a16="http://schemas.microsoft.com/office/drawing/2014/main" id="{21E32177-1825-B644-A328-61311D8B19B1}"/>
                </a:ext>
              </a:extLst>
            </p:cNvPr>
            <p:cNvSpPr/>
            <p:nvPr/>
          </p:nvSpPr>
          <p:spPr>
            <a:xfrm>
              <a:off x="5112027" y="5327375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6" name="Hatszög 15">
              <a:extLst>
                <a:ext uri="{FF2B5EF4-FFF2-40B4-BE49-F238E27FC236}">
                  <a16:creationId xmlns:a16="http://schemas.microsoft.com/office/drawing/2014/main" id="{32441ECF-8D21-6EB2-3F00-45D037CE9F01}"/>
                </a:ext>
              </a:extLst>
            </p:cNvPr>
            <p:cNvSpPr/>
            <p:nvPr/>
          </p:nvSpPr>
          <p:spPr>
            <a:xfrm>
              <a:off x="5112027" y="6301410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7" name="Hatszög 16">
              <a:extLst>
                <a:ext uri="{FF2B5EF4-FFF2-40B4-BE49-F238E27FC236}">
                  <a16:creationId xmlns:a16="http://schemas.microsoft.com/office/drawing/2014/main" id="{519EFD3D-7C69-AB04-A288-3E73EACADC28}"/>
                </a:ext>
              </a:extLst>
            </p:cNvPr>
            <p:cNvSpPr/>
            <p:nvPr/>
          </p:nvSpPr>
          <p:spPr>
            <a:xfrm>
              <a:off x="7818782" y="586408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8" name="Hatszög 17">
              <a:extLst>
                <a:ext uri="{FF2B5EF4-FFF2-40B4-BE49-F238E27FC236}">
                  <a16:creationId xmlns:a16="http://schemas.microsoft.com/office/drawing/2014/main" id="{BE3986DA-6361-7C73-11EB-79612DA69EAE}"/>
                </a:ext>
              </a:extLst>
            </p:cNvPr>
            <p:cNvSpPr/>
            <p:nvPr/>
          </p:nvSpPr>
          <p:spPr>
            <a:xfrm>
              <a:off x="8716617" y="540688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9" name="Hatszög 18">
              <a:extLst>
                <a:ext uri="{FF2B5EF4-FFF2-40B4-BE49-F238E27FC236}">
                  <a16:creationId xmlns:a16="http://schemas.microsoft.com/office/drawing/2014/main" id="{892CADF4-67D4-8D64-EDB6-0535FDAA5B8C}"/>
                </a:ext>
              </a:extLst>
            </p:cNvPr>
            <p:cNvSpPr/>
            <p:nvPr/>
          </p:nvSpPr>
          <p:spPr>
            <a:xfrm>
              <a:off x="8716617" y="638092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0" name="Hatszög 19">
              <a:extLst>
                <a:ext uri="{FF2B5EF4-FFF2-40B4-BE49-F238E27FC236}">
                  <a16:creationId xmlns:a16="http://schemas.microsoft.com/office/drawing/2014/main" id="{806EED17-B9FA-C09F-73D5-056B221AD2D2}"/>
                </a:ext>
              </a:extLst>
            </p:cNvPr>
            <p:cNvSpPr/>
            <p:nvPr/>
          </p:nvSpPr>
          <p:spPr>
            <a:xfrm>
              <a:off x="8723242" y="438315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1" name="Hatszög 20">
              <a:extLst>
                <a:ext uri="{FF2B5EF4-FFF2-40B4-BE49-F238E27FC236}">
                  <a16:creationId xmlns:a16="http://schemas.microsoft.com/office/drawing/2014/main" id="{E1C041B7-33A6-125D-7C96-F61EC3191E2A}"/>
                </a:ext>
              </a:extLst>
            </p:cNvPr>
            <p:cNvSpPr/>
            <p:nvPr/>
          </p:nvSpPr>
          <p:spPr>
            <a:xfrm>
              <a:off x="9621077" y="392595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2" name="Hatszög 21">
              <a:extLst>
                <a:ext uri="{FF2B5EF4-FFF2-40B4-BE49-F238E27FC236}">
                  <a16:creationId xmlns:a16="http://schemas.microsoft.com/office/drawing/2014/main" id="{E6F11901-0756-EBE9-DB56-4CF9D17539C5}"/>
                </a:ext>
              </a:extLst>
            </p:cNvPr>
            <p:cNvSpPr/>
            <p:nvPr/>
          </p:nvSpPr>
          <p:spPr>
            <a:xfrm>
              <a:off x="9621077" y="489999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3" name="Hatszög 22">
              <a:extLst>
                <a:ext uri="{FF2B5EF4-FFF2-40B4-BE49-F238E27FC236}">
                  <a16:creationId xmlns:a16="http://schemas.microsoft.com/office/drawing/2014/main" id="{C9D63938-9191-1433-4F39-C93614D3FC09}"/>
                </a:ext>
              </a:extLst>
            </p:cNvPr>
            <p:cNvSpPr/>
            <p:nvPr/>
          </p:nvSpPr>
          <p:spPr>
            <a:xfrm>
              <a:off x="9621077" y="588396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4" name="Hatszög 23">
              <a:extLst>
                <a:ext uri="{FF2B5EF4-FFF2-40B4-BE49-F238E27FC236}">
                  <a16:creationId xmlns:a16="http://schemas.microsoft.com/office/drawing/2014/main" id="{7A9E3BC9-DE67-196A-D5AF-6B39FE08DCA4}"/>
                </a:ext>
              </a:extLst>
            </p:cNvPr>
            <p:cNvSpPr/>
            <p:nvPr/>
          </p:nvSpPr>
          <p:spPr>
            <a:xfrm>
              <a:off x="10518912" y="542676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5" name="Hatszög 24">
              <a:extLst>
                <a:ext uri="{FF2B5EF4-FFF2-40B4-BE49-F238E27FC236}">
                  <a16:creationId xmlns:a16="http://schemas.microsoft.com/office/drawing/2014/main" id="{840E3266-6D79-1F01-7A39-878F9F2DCEB2}"/>
                </a:ext>
              </a:extLst>
            </p:cNvPr>
            <p:cNvSpPr/>
            <p:nvPr/>
          </p:nvSpPr>
          <p:spPr>
            <a:xfrm>
              <a:off x="10518912" y="640080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6" name="Hatszög 25">
              <a:extLst>
                <a:ext uri="{FF2B5EF4-FFF2-40B4-BE49-F238E27FC236}">
                  <a16:creationId xmlns:a16="http://schemas.microsoft.com/office/drawing/2014/main" id="{780B1894-B731-C155-7E48-F61C97E1090F}"/>
                </a:ext>
              </a:extLst>
            </p:cNvPr>
            <p:cNvSpPr/>
            <p:nvPr/>
          </p:nvSpPr>
          <p:spPr>
            <a:xfrm>
              <a:off x="10525537" y="4432854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7" name="Hatszög 26">
              <a:extLst>
                <a:ext uri="{FF2B5EF4-FFF2-40B4-BE49-F238E27FC236}">
                  <a16:creationId xmlns:a16="http://schemas.microsoft.com/office/drawing/2014/main" id="{7C69D142-3281-9B8C-39ED-6AF1881B2650}"/>
                </a:ext>
              </a:extLst>
            </p:cNvPr>
            <p:cNvSpPr/>
            <p:nvPr/>
          </p:nvSpPr>
          <p:spPr>
            <a:xfrm>
              <a:off x="11423372" y="3975654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8" name="Hatszög 27">
              <a:extLst>
                <a:ext uri="{FF2B5EF4-FFF2-40B4-BE49-F238E27FC236}">
                  <a16:creationId xmlns:a16="http://schemas.microsoft.com/office/drawing/2014/main" id="{90C3681A-07D3-086D-FA87-3DCB07761CD0}"/>
                </a:ext>
              </a:extLst>
            </p:cNvPr>
            <p:cNvSpPr/>
            <p:nvPr/>
          </p:nvSpPr>
          <p:spPr>
            <a:xfrm>
              <a:off x="11423372" y="4949689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29" name="Hatszög 28">
              <a:extLst>
                <a:ext uri="{FF2B5EF4-FFF2-40B4-BE49-F238E27FC236}">
                  <a16:creationId xmlns:a16="http://schemas.microsoft.com/office/drawing/2014/main" id="{F4B400E2-D5DE-5A67-46DB-176323599F27}"/>
                </a:ext>
              </a:extLst>
            </p:cNvPr>
            <p:cNvSpPr/>
            <p:nvPr/>
          </p:nvSpPr>
          <p:spPr>
            <a:xfrm>
              <a:off x="9621077" y="2941984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0" name="Hatszög 29">
              <a:extLst>
                <a:ext uri="{FF2B5EF4-FFF2-40B4-BE49-F238E27FC236}">
                  <a16:creationId xmlns:a16="http://schemas.microsoft.com/office/drawing/2014/main" id="{4F243F7F-8210-ABEA-9F28-42B46EE4205B}"/>
                </a:ext>
              </a:extLst>
            </p:cNvPr>
            <p:cNvSpPr/>
            <p:nvPr/>
          </p:nvSpPr>
          <p:spPr>
            <a:xfrm>
              <a:off x="10518912" y="2484784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1" name="Hatszög 30">
              <a:extLst>
                <a:ext uri="{FF2B5EF4-FFF2-40B4-BE49-F238E27FC236}">
                  <a16:creationId xmlns:a16="http://schemas.microsoft.com/office/drawing/2014/main" id="{28884CEF-72C2-2B82-0DBA-D4E06A40AE11}"/>
                </a:ext>
              </a:extLst>
            </p:cNvPr>
            <p:cNvSpPr/>
            <p:nvPr/>
          </p:nvSpPr>
          <p:spPr>
            <a:xfrm>
              <a:off x="10518912" y="3458819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2" name="Hatszög 31">
              <a:extLst>
                <a:ext uri="{FF2B5EF4-FFF2-40B4-BE49-F238E27FC236}">
                  <a16:creationId xmlns:a16="http://schemas.microsoft.com/office/drawing/2014/main" id="{CA4F2DCC-5540-038C-2E2F-BB8BB1DD6ABD}"/>
                </a:ext>
              </a:extLst>
            </p:cNvPr>
            <p:cNvSpPr/>
            <p:nvPr/>
          </p:nvSpPr>
          <p:spPr>
            <a:xfrm>
              <a:off x="7809844" y="2852531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3" name="Hatszög 32">
              <a:extLst>
                <a:ext uri="{FF2B5EF4-FFF2-40B4-BE49-F238E27FC236}">
                  <a16:creationId xmlns:a16="http://schemas.microsoft.com/office/drawing/2014/main" id="{82E13797-EBB9-B5D8-0E73-3B86674CFE59}"/>
                </a:ext>
              </a:extLst>
            </p:cNvPr>
            <p:cNvSpPr/>
            <p:nvPr/>
          </p:nvSpPr>
          <p:spPr>
            <a:xfrm>
              <a:off x="8707679" y="2395331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4" name="Hatszög 33">
              <a:extLst>
                <a:ext uri="{FF2B5EF4-FFF2-40B4-BE49-F238E27FC236}">
                  <a16:creationId xmlns:a16="http://schemas.microsoft.com/office/drawing/2014/main" id="{0992A951-9C4A-687C-A287-4F8FBA4993D5}"/>
                </a:ext>
              </a:extLst>
            </p:cNvPr>
            <p:cNvSpPr/>
            <p:nvPr/>
          </p:nvSpPr>
          <p:spPr>
            <a:xfrm>
              <a:off x="8707679" y="3369366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5" name="Hatszög 34">
              <a:extLst>
                <a:ext uri="{FF2B5EF4-FFF2-40B4-BE49-F238E27FC236}">
                  <a16:creationId xmlns:a16="http://schemas.microsoft.com/office/drawing/2014/main" id="{58457B7C-859D-DDC5-0322-8159E572B42C}"/>
                </a:ext>
              </a:extLst>
            </p:cNvPr>
            <p:cNvSpPr/>
            <p:nvPr/>
          </p:nvSpPr>
          <p:spPr>
            <a:xfrm>
              <a:off x="6929885" y="3339548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36" name="Hatszög 35">
              <a:extLst>
                <a:ext uri="{FF2B5EF4-FFF2-40B4-BE49-F238E27FC236}">
                  <a16:creationId xmlns:a16="http://schemas.microsoft.com/office/drawing/2014/main" id="{FCC0672E-C0C5-56EC-241D-8E1E13ED24C0}"/>
                </a:ext>
              </a:extLst>
            </p:cNvPr>
            <p:cNvSpPr/>
            <p:nvPr/>
          </p:nvSpPr>
          <p:spPr>
            <a:xfrm>
              <a:off x="11423372" y="5943603"/>
              <a:ext cx="1060704" cy="91440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sp>
        <p:nvSpPr>
          <p:cNvPr id="3" name="Szövegdoboz 2">
            <a:extLst>
              <a:ext uri="{FF2B5EF4-FFF2-40B4-BE49-F238E27FC236}">
                <a16:creationId xmlns:a16="http://schemas.microsoft.com/office/drawing/2014/main" id="{281ADFBE-8038-7989-4CA8-2DB2879F1069}"/>
              </a:ext>
            </a:extLst>
          </p:cNvPr>
          <p:cNvSpPr txBox="1"/>
          <p:nvPr/>
        </p:nvSpPr>
        <p:spPr>
          <a:xfrm>
            <a:off x="642551" y="543697"/>
            <a:ext cx="115494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6600" dirty="0" err="1">
                <a:latin typeface="Aptos Black" panose="020B0004020202020204" pitchFamily="34" charset="0"/>
              </a:rPr>
              <a:t>thanks</a:t>
            </a:r>
            <a:r>
              <a:rPr lang="hu-HU" sz="6600" dirty="0">
                <a:latin typeface="Aptos Black" panose="020B0004020202020204" pitchFamily="34" charset="0"/>
              </a:rPr>
              <a:t> </a:t>
            </a:r>
            <a:r>
              <a:rPr lang="hu-HU" sz="6600" dirty="0" err="1">
                <a:latin typeface="Aptos Black" panose="020B0004020202020204" pitchFamily="34" charset="0"/>
              </a:rPr>
              <a:t>for</a:t>
            </a:r>
            <a:r>
              <a:rPr lang="hu-HU" sz="6600" dirty="0">
                <a:latin typeface="Aptos Black" panose="020B0004020202020204" pitchFamily="34" charset="0"/>
              </a:rPr>
              <a:t> </a:t>
            </a:r>
            <a:r>
              <a:rPr lang="hu-HU" sz="6600" dirty="0" err="1">
                <a:latin typeface="Aptos Black" panose="020B0004020202020204" pitchFamily="34" charset="0"/>
              </a:rPr>
              <a:t>your</a:t>
            </a:r>
            <a:r>
              <a:rPr lang="hu-HU" sz="6600" dirty="0">
                <a:latin typeface="Aptos Black" panose="020B0004020202020204" pitchFamily="34" charset="0"/>
              </a:rPr>
              <a:t> </a:t>
            </a:r>
            <a:r>
              <a:rPr lang="hu-HU" sz="6600" dirty="0" err="1">
                <a:latin typeface="Aptos Black" panose="020B0004020202020204" pitchFamily="34" charset="0"/>
              </a:rPr>
              <a:t>attentions</a:t>
            </a:r>
            <a:endParaRPr lang="hu-HU" sz="6600" dirty="0"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327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Utazási fénykép kollázs">
            <a:extLst>
              <a:ext uri="{FF2B5EF4-FFF2-40B4-BE49-F238E27FC236}">
                <a16:creationId xmlns:a16="http://schemas.microsoft.com/office/drawing/2014/main" id="{E3B992C2-EF3B-1008-AA01-D3F2F3632E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00" b="78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16BB327-7AA9-4EC5-815F-9D8E6BC5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zabadkézi sokszög: alakzat 7">
            <a:extLst>
              <a:ext uri="{FF2B5EF4-FFF2-40B4-BE49-F238E27FC236}">
                <a16:creationId xmlns:a16="http://schemas.microsoft.com/office/drawing/2014/main" id="{55B5BB7D-F7EA-8CEB-50EA-9C7B9FAF2DC2}"/>
              </a:ext>
            </a:extLst>
          </p:cNvPr>
          <p:cNvSpPr/>
          <p:nvPr/>
        </p:nvSpPr>
        <p:spPr>
          <a:xfrm>
            <a:off x="-119270" y="0"/>
            <a:ext cx="12413974" cy="7126357"/>
          </a:xfrm>
          <a:custGeom>
            <a:avLst/>
            <a:gdLst/>
            <a:ahLst/>
            <a:cxnLst/>
            <a:rect l="l" t="t" r="r" b="b"/>
            <a:pathLst>
              <a:path w="12413974" h="7126357">
                <a:moveTo>
                  <a:pt x="7069498" y="3812593"/>
                </a:moveTo>
                <a:lnTo>
                  <a:pt x="7069498" y="3881087"/>
                </a:lnTo>
                <a:cubicBezTo>
                  <a:pt x="7069498" y="3928693"/>
                  <a:pt x="7060754" y="3965126"/>
                  <a:pt x="7043266" y="3990387"/>
                </a:cubicBezTo>
                <a:cubicBezTo>
                  <a:pt x="7025778" y="4015647"/>
                  <a:pt x="7001004" y="4028277"/>
                  <a:pt x="6968943" y="4028277"/>
                </a:cubicBezTo>
                <a:cubicBezTo>
                  <a:pt x="6947569" y="4028277"/>
                  <a:pt x="6929595" y="4020505"/>
                  <a:pt x="6915022" y="4004960"/>
                </a:cubicBezTo>
                <a:cubicBezTo>
                  <a:pt x="6900448" y="3989415"/>
                  <a:pt x="6893162" y="3969984"/>
                  <a:pt x="6893162" y="3946667"/>
                </a:cubicBezTo>
                <a:cubicBezTo>
                  <a:pt x="6893162" y="3917521"/>
                  <a:pt x="6904820" y="3892746"/>
                  <a:pt x="6928138" y="3872343"/>
                </a:cubicBezTo>
                <a:cubicBezTo>
                  <a:pt x="6953398" y="3849998"/>
                  <a:pt x="7000518" y="3830081"/>
                  <a:pt x="7069498" y="3812593"/>
                </a:cubicBezTo>
                <a:close/>
                <a:moveTo>
                  <a:pt x="5526448" y="3812593"/>
                </a:moveTo>
                <a:lnTo>
                  <a:pt x="5526448" y="3881087"/>
                </a:lnTo>
                <a:cubicBezTo>
                  <a:pt x="5526448" y="3928693"/>
                  <a:pt x="5517704" y="3965126"/>
                  <a:pt x="5500216" y="3990387"/>
                </a:cubicBezTo>
                <a:cubicBezTo>
                  <a:pt x="5482729" y="4015647"/>
                  <a:pt x="5457954" y="4028277"/>
                  <a:pt x="5425894" y="4028277"/>
                </a:cubicBezTo>
                <a:cubicBezTo>
                  <a:pt x="5404519" y="4028277"/>
                  <a:pt x="5386546" y="4020505"/>
                  <a:pt x="5371972" y="4004960"/>
                </a:cubicBezTo>
                <a:cubicBezTo>
                  <a:pt x="5357398" y="3989415"/>
                  <a:pt x="5350112" y="3969984"/>
                  <a:pt x="5350112" y="3946667"/>
                </a:cubicBezTo>
                <a:cubicBezTo>
                  <a:pt x="5350112" y="3917521"/>
                  <a:pt x="5361770" y="3892746"/>
                  <a:pt x="5385087" y="3872343"/>
                </a:cubicBezTo>
                <a:cubicBezTo>
                  <a:pt x="5410349" y="3849998"/>
                  <a:pt x="5457468" y="3830081"/>
                  <a:pt x="5526448" y="3812593"/>
                </a:cubicBezTo>
                <a:close/>
                <a:moveTo>
                  <a:pt x="4585035" y="3624598"/>
                </a:moveTo>
                <a:cubicBezTo>
                  <a:pt x="4652072" y="3624598"/>
                  <a:pt x="4685591" y="3683863"/>
                  <a:pt x="4685591" y="3802392"/>
                </a:cubicBezTo>
                <a:cubicBezTo>
                  <a:pt x="4685591" y="3864571"/>
                  <a:pt x="4677090" y="3911448"/>
                  <a:pt x="4660088" y="3943024"/>
                </a:cubicBezTo>
                <a:cubicBezTo>
                  <a:pt x="4643086" y="3974599"/>
                  <a:pt x="4618068" y="3990387"/>
                  <a:pt x="4585035" y="3990387"/>
                </a:cubicBezTo>
                <a:cubicBezTo>
                  <a:pt x="4552974" y="3990387"/>
                  <a:pt x="4527471" y="3975571"/>
                  <a:pt x="4508526" y="3945938"/>
                </a:cubicBezTo>
                <a:cubicBezTo>
                  <a:pt x="4489581" y="3916306"/>
                  <a:pt x="4480108" y="3872829"/>
                  <a:pt x="4480108" y="3815508"/>
                </a:cubicBezTo>
                <a:cubicBezTo>
                  <a:pt x="4480108" y="3753329"/>
                  <a:pt x="4489338" y="3705966"/>
                  <a:pt x="4507797" y="3673419"/>
                </a:cubicBezTo>
                <a:cubicBezTo>
                  <a:pt x="4526256" y="3640872"/>
                  <a:pt x="4552003" y="3624598"/>
                  <a:pt x="4585035" y="3624598"/>
                </a:cubicBezTo>
                <a:close/>
                <a:moveTo>
                  <a:pt x="9006301" y="3585250"/>
                </a:moveTo>
                <a:cubicBezTo>
                  <a:pt x="9079168" y="3585250"/>
                  <a:pt x="9115601" y="3647430"/>
                  <a:pt x="9115601" y="3771788"/>
                </a:cubicBezTo>
                <a:cubicBezTo>
                  <a:pt x="9115601" y="3843683"/>
                  <a:pt x="9108558" y="3899547"/>
                  <a:pt x="9094470" y="3939380"/>
                </a:cubicBezTo>
                <a:cubicBezTo>
                  <a:pt x="9080382" y="3979214"/>
                  <a:pt x="9051964" y="3999131"/>
                  <a:pt x="9009216" y="3999131"/>
                </a:cubicBezTo>
                <a:cubicBezTo>
                  <a:pt x="8970354" y="3999131"/>
                  <a:pt x="8940965" y="3982614"/>
                  <a:pt x="8921048" y="3949582"/>
                </a:cubicBezTo>
                <a:cubicBezTo>
                  <a:pt x="8901132" y="3916549"/>
                  <a:pt x="8891173" y="3867000"/>
                  <a:pt x="8891173" y="3800935"/>
                </a:cubicBezTo>
                <a:cubicBezTo>
                  <a:pt x="8891173" y="3657145"/>
                  <a:pt x="8929549" y="3585250"/>
                  <a:pt x="9006301" y="3585250"/>
                </a:cubicBezTo>
                <a:close/>
                <a:moveTo>
                  <a:pt x="3716337" y="3563391"/>
                </a:moveTo>
                <a:cubicBezTo>
                  <a:pt x="3745483" y="3563391"/>
                  <a:pt x="3767586" y="3575535"/>
                  <a:pt x="3782645" y="3599824"/>
                </a:cubicBezTo>
                <a:cubicBezTo>
                  <a:pt x="3797704" y="3624112"/>
                  <a:pt x="3805233" y="3657145"/>
                  <a:pt x="3805233" y="3698922"/>
                </a:cubicBezTo>
                <a:lnTo>
                  <a:pt x="3618696" y="3698922"/>
                </a:lnTo>
                <a:cubicBezTo>
                  <a:pt x="3619668" y="3656174"/>
                  <a:pt x="3629383" y="3622898"/>
                  <a:pt x="3647842" y="3599095"/>
                </a:cubicBezTo>
                <a:cubicBezTo>
                  <a:pt x="3666302" y="3575292"/>
                  <a:pt x="3689133" y="3563391"/>
                  <a:pt x="3716337" y="3563391"/>
                </a:cubicBezTo>
                <a:close/>
                <a:moveTo>
                  <a:pt x="6485816" y="3417658"/>
                </a:moveTo>
                <a:cubicBezTo>
                  <a:pt x="6405177" y="3417658"/>
                  <a:pt x="6341055" y="3460406"/>
                  <a:pt x="6293449" y="3545903"/>
                </a:cubicBezTo>
                <a:lnTo>
                  <a:pt x="6290534" y="3545903"/>
                </a:lnTo>
                <a:cubicBezTo>
                  <a:pt x="6290534" y="3513842"/>
                  <a:pt x="6289563" y="3490281"/>
                  <a:pt x="6287619" y="3475222"/>
                </a:cubicBezTo>
                <a:cubicBezTo>
                  <a:pt x="6285677" y="3460163"/>
                  <a:pt x="6282276" y="3443404"/>
                  <a:pt x="6277418" y="3424945"/>
                </a:cubicBezTo>
                <a:lnTo>
                  <a:pt x="5942234" y="3446805"/>
                </a:lnTo>
                <a:lnTo>
                  <a:pt x="5942234" y="3596909"/>
                </a:lnTo>
                <a:lnTo>
                  <a:pt x="5987411" y="3596909"/>
                </a:lnTo>
                <a:cubicBezTo>
                  <a:pt x="6004899" y="3596909"/>
                  <a:pt x="6016071" y="3601524"/>
                  <a:pt x="6020929" y="3610754"/>
                </a:cubicBezTo>
                <a:cubicBezTo>
                  <a:pt x="6025787" y="3619983"/>
                  <a:pt x="6028216" y="3633342"/>
                  <a:pt x="6028216" y="3650830"/>
                </a:cubicBezTo>
                <a:lnTo>
                  <a:pt x="6028216" y="3948124"/>
                </a:lnTo>
                <a:cubicBezTo>
                  <a:pt x="6028216" y="3973385"/>
                  <a:pt x="6023601" y="3989415"/>
                  <a:pt x="6014371" y="3996216"/>
                </a:cubicBezTo>
                <a:cubicBezTo>
                  <a:pt x="6005141" y="4003017"/>
                  <a:pt x="5985468" y="4006417"/>
                  <a:pt x="5955350" y="4006417"/>
                </a:cubicBezTo>
                <a:lnTo>
                  <a:pt x="5942234" y="4006417"/>
                </a:lnTo>
                <a:lnTo>
                  <a:pt x="5942234" y="4157979"/>
                </a:lnTo>
                <a:lnTo>
                  <a:pt x="6392546" y="4157979"/>
                </a:lnTo>
                <a:lnTo>
                  <a:pt x="6392546" y="4006417"/>
                </a:lnTo>
                <a:lnTo>
                  <a:pt x="6367772" y="4006417"/>
                </a:lnTo>
                <a:cubicBezTo>
                  <a:pt x="6335711" y="4006417"/>
                  <a:pt x="6315066" y="4002774"/>
                  <a:pt x="6305836" y="3995487"/>
                </a:cubicBezTo>
                <a:cubicBezTo>
                  <a:pt x="6296606" y="3988201"/>
                  <a:pt x="6291992" y="3971927"/>
                  <a:pt x="6291992" y="3946667"/>
                </a:cubicBezTo>
                <a:lnTo>
                  <a:pt x="6291992" y="3866514"/>
                </a:lnTo>
                <a:cubicBezTo>
                  <a:pt x="6291992" y="3800449"/>
                  <a:pt x="6299764" y="3749442"/>
                  <a:pt x="6315309" y="3713495"/>
                </a:cubicBezTo>
                <a:cubicBezTo>
                  <a:pt x="6330853" y="3677548"/>
                  <a:pt x="6354170" y="3659574"/>
                  <a:pt x="6385260" y="3659574"/>
                </a:cubicBezTo>
                <a:cubicBezTo>
                  <a:pt x="6396919" y="3659574"/>
                  <a:pt x="6404934" y="3663217"/>
                  <a:pt x="6409306" y="3670504"/>
                </a:cubicBezTo>
                <a:cubicBezTo>
                  <a:pt x="6413678" y="3677791"/>
                  <a:pt x="6415864" y="3689692"/>
                  <a:pt x="6415864" y="3706208"/>
                </a:cubicBezTo>
                <a:lnTo>
                  <a:pt x="6579084" y="3706208"/>
                </a:lnTo>
                <a:lnTo>
                  <a:pt x="6579084" y="3438061"/>
                </a:lnTo>
                <a:cubicBezTo>
                  <a:pt x="6560625" y="3431260"/>
                  <a:pt x="6544595" y="3426159"/>
                  <a:pt x="6530993" y="3422759"/>
                </a:cubicBezTo>
                <a:cubicBezTo>
                  <a:pt x="6517391" y="3419358"/>
                  <a:pt x="6502332" y="3417658"/>
                  <a:pt x="6485816" y="3417658"/>
                </a:cubicBezTo>
                <a:close/>
                <a:moveTo>
                  <a:pt x="3199691" y="3417658"/>
                </a:moveTo>
                <a:cubicBezTo>
                  <a:pt x="3119053" y="3417658"/>
                  <a:pt x="3054930" y="3460406"/>
                  <a:pt x="3007324" y="3545903"/>
                </a:cubicBezTo>
                <a:lnTo>
                  <a:pt x="3004409" y="3545903"/>
                </a:lnTo>
                <a:cubicBezTo>
                  <a:pt x="3004409" y="3513842"/>
                  <a:pt x="3003438" y="3490281"/>
                  <a:pt x="3001495" y="3475222"/>
                </a:cubicBezTo>
                <a:cubicBezTo>
                  <a:pt x="2999552" y="3460163"/>
                  <a:pt x="2996152" y="3443404"/>
                  <a:pt x="2991294" y="3424945"/>
                </a:cubicBezTo>
                <a:lnTo>
                  <a:pt x="2656109" y="3446805"/>
                </a:lnTo>
                <a:lnTo>
                  <a:pt x="2656109" y="3596909"/>
                </a:lnTo>
                <a:lnTo>
                  <a:pt x="2701286" y="3596909"/>
                </a:lnTo>
                <a:cubicBezTo>
                  <a:pt x="2718774" y="3596909"/>
                  <a:pt x="2729947" y="3601524"/>
                  <a:pt x="2734805" y="3610754"/>
                </a:cubicBezTo>
                <a:cubicBezTo>
                  <a:pt x="2739662" y="3619983"/>
                  <a:pt x="2742091" y="3633342"/>
                  <a:pt x="2742091" y="3650830"/>
                </a:cubicBezTo>
                <a:lnTo>
                  <a:pt x="2742091" y="3948124"/>
                </a:lnTo>
                <a:cubicBezTo>
                  <a:pt x="2742091" y="3973385"/>
                  <a:pt x="2737476" y="3989415"/>
                  <a:pt x="2728247" y="3996216"/>
                </a:cubicBezTo>
                <a:cubicBezTo>
                  <a:pt x="2719017" y="4003017"/>
                  <a:pt x="2699343" y="4006417"/>
                  <a:pt x="2669225" y="4006417"/>
                </a:cubicBezTo>
                <a:lnTo>
                  <a:pt x="2656109" y="4006417"/>
                </a:lnTo>
                <a:lnTo>
                  <a:pt x="2656109" y="4157979"/>
                </a:lnTo>
                <a:lnTo>
                  <a:pt x="3106422" y="4157979"/>
                </a:lnTo>
                <a:lnTo>
                  <a:pt x="3106422" y="4006417"/>
                </a:lnTo>
                <a:lnTo>
                  <a:pt x="3081648" y="4006417"/>
                </a:lnTo>
                <a:cubicBezTo>
                  <a:pt x="3049587" y="4006417"/>
                  <a:pt x="3028941" y="4002774"/>
                  <a:pt x="3019712" y="3995487"/>
                </a:cubicBezTo>
                <a:cubicBezTo>
                  <a:pt x="3010482" y="3988201"/>
                  <a:pt x="3005867" y="3971927"/>
                  <a:pt x="3005867" y="3946667"/>
                </a:cubicBezTo>
                <a:lnTo>
                  <a:pt x="3005867" y="3866514"/>
                </a:lnTo>
                <a:cubicBezTo>
                  <a:pt x="3005867" y="3800449"/>
                  <a:pt x="3013639" y="3749442"/>
                  <a:pt x="3029184" y="3713495"/>
                </a:cubicBezTo>
                <a:cubicBezTo>
                  <a:pt x="3044729" y="3677548"/>
                  <a:pt x="3068046" y="3659574"/>
                  <a:pt x="3099135" y="3659574"/>
                </a:cubicBezTo>
                <a:cubicBezTo>
                  <a:pt x="3110795" y="3659574"/>
                  <a:pt x="3118809" y="3663217"/>
                  <a:pt x="3123182" y="3670504"/>
                </a:cubicBezTo>
                <a:cubicBezTo>
                  <a:pt x="3127553" y="3677791"/>
                  <a:pt x="3129740" y="3689692"/>
                  <a:pt x="3129740" y="3706208"/>
                </a:cubicBezTo>
                <a:lnTo>
                  <a:pt x="3292960" y="3706208"/>
                </a:lnTo>
                <a:lnTo>
                  <a:pt x="3292960" y="3438061"/>
                </a:lnTo>
                <a:cubicBezTo>
                  <a:pt x="3274500" y="3431260"/>
                  <a:pt x="3258470" y="3426159"/>
                  <a:pt x="3244868" y="3422759"/>
                </a:cubicBezTo>
                <a:cubicBezTo>
                  <a:pt x="3231267" y="3419358"/>
                  <a:pt x="3216207" y="3417658"/>
                  <a:pt x="3199691" y="3417658"/>
                </a:cubicBezTo>
                <a:close/>
                <a:moveTo>
                  <a:pt x="8454843" y="3414743"/>
                </a:moveTo>
                <a:lnTo>
                  <a:pt x="8093426" y="3443890"/>
                </a:lnTo>
                <a:lnTo>
                  <a:pt x="8093426" y="3596909"/>
                </a:lnTo>
                <a:lnTo>
                  <a:pt x="8126945" y="3596909"/>
                </a:lnTo>
                <a:cubicBezTo>
                  <a:pt x="8148318" y="3596909"/>
                  <a:pt x="8162649" y="3600067"/>
                  <a:pt x="8169936" y="3606382"/>
                </a:cubicBezTo>
                <a:cubicBezTo>
                  <a:pt x="8177222" y="3612697"/>
                  <a:pt x="8180865" y="3627513"/>
                  <a:pt x="8180865" y="3650830"/>
                </a:cubicBezTo>
                <a:lnTo>
                  <a:pt x="8180865" y="3935009"/>
                </a:lnTo>
                <a:cubicBezTo>
                  <a:pt x="8180865" y="3957354"/>
                  <a:pt x="8179165" y="3973385"/>
                  <a:pt x="8175765" y="3983100"/>
                </a:cubicBezTo>
                <a:cubicBezTo>
                  <a:pt x="8172365" y="3992816"/>
                  <a:pt x="8165806" y="3999131"/>
                  <a:pt x="8156091" y="4002045"/>
                </a:cubicBezTo>
                <a:cubicBezTo>
                  <a:pt x="8146375" y="4004960"/>
                  <a:pt x="8129374" y="4006417"/>
                  <a:pt x="8105084" y="4006417"/>
                </a:cubicBezTo>
                <a:lnTo>
                  <a:pt x="8093426" y="4006417"/>
                </a:lnTo>
                <a:lnTo>
                  <a:pt x="8093426" y="4157979"/>
                </a:lnTo>
                <a:lnTo>
                  <a:pt x="8537910" y="4157979"/>
                </a:lnTo>
                <a:lnTo>
                  <a:pt x="8537910" y="4006417"/>
                </a:lnTo>
                <a:lnTo>
                  <a:pt x="8527708" y="4006417"/>
                </a:lnTo>
                <a:cubicBezTo>
                  <a:pt x="8505363" y="4006417"/>
                  <a:pt x="8489089" y="4004717"/>
                  <a:pt x="8478888" y="4001317"/>
                </a:cubicBezTo>
                <a:cubicBezTo>
                  <a:pt x="8468687" y="3997916"/>
                  <a:pt x="8462129" y="3992087"/>
                  <a:pt x="8459214" y="3983829"/>
                </a:cubicBezTo>
                <a:cubicBezTo>
                  <a:pt x="8456300" y="3975571"/>
                  <a:pt x="8454843" y="3961726"/>
                  <a:pt x="8454843" y="3942295"/>
                </a:cubicBezTo>
                <a:close/>
                <a:moveTo>
                  <a:pt x="10056024" y="3407457"/>
                </a:moveTo>
                <a:cubicBezTo>
                  <a:pt x="10007446" y="3407457"/>
                  <a:pt x="9964697" y="3417172"/>
                  <a:pt x="9927779" y="3436603"/>
                </a:cubicBezTo>
                <a:cubicBezTo>
                  <a:pt x="9890860" y="3456034"/>
                  <a:pt x="9861714" y="3486152"/>
                  <a:pt x="9840340" y="3526958"/>
                </a:cubicBezTo>
                <a:lnTo>
                  <a:pt x="9837425" y="3526958"/>
                </a:lnTo>
                <a:cubicBezTo>
                  <a:pt x="9836453" y="3502669"/>
                  <a:pt x="9835239" y="3483723"/>
                  <a:pt x="9833782" y="3470122"/>
                </a:cubicBezTo>
                <a:cubicBezTo>
                  <a:pt x="9832324" y="3456520"/>
                  <a:pt x="9829166" y="3440975"/>
                  <a:pt x="9824309" y="3423487"/>
                </a:cubicBezTo>
                <a:lnTo>
                  <a:pt x="9478923" y="3449719"/>
                </a:lnTo>
                <a:lnTo>
                  <a:pt x="9478923" y="3599824"/>
                </a:lnTo>
                <a:lnTo>
                  <a:pt x="9516814" y="3599824"/>
                </a:lnTo>
                <a:cubicBezTo>
                  <a:pt x="9532358" y="3599824"/>
                  <a:pt x="9543045" y="3601524"/>
                  <a:pt x="9548874" y="3604924"/>
                </a:cubicBezTo>
                <a:cubicBezTo>
                  <a:pt x="9554704" y="3608325"/>
                  <a:pt x="9558832" y="3616826"/>
                  <a:pt x="9561262" y="3630428"/>
                </a:cubicBezTo>
                <a:cubicBezTo>
                  <a:pt x="9563690" y="3644029"/>
                  <a:pt x="9564905" y="3667346"/>
                  <a:pt x="9564905" y="3700379"/>
                </a:cubicBezTo>
                <a:lnTo>
                  <a:pt x="9564905" y="3921893"/>
                </a:lnTo>
                <a:cubicBezTo>
                  <a:pt x="9564905" y="3952011"/>
                  <a:pt x="9563448" y="3972170"/>
                  <a:pt x="9560533" y="3982371"/>
                </a:cubicBezTo>
                <a:cubicBezTo>
                  <a:pt x="9557618" y="3992573"/>
                  <a:pt x="9550818" y="3998888"/>
                  <a:pt x="9540131" y="4001317"/>
                </a:cubicBezTo>
                <a:cubicBezTo>
                  <a:pt x="9529443" y="4003746"/>
                  <a:pt x="9509041" y="4005446"/>
                  <a:pt x="9478923" y="4006417"/>
                </a:cubicBezTo>
                <a:lnTo>
                  <a:pt x="9478923" y="4157979"/>
                </a:lnTo>
                <a:lnTo>
                  <a:pt x="9927779" y="4157979"/>
                </a:lnTo>
                <a:lnTo>
                  <a:pt x="9927779" y="4006417"/>
                </a:lnTo>
                <a:lnTo>
                  <a:pt x="9895718" y="4004960"/>
                </a:lnTo>
                <a:cubicBezTo>
                  <a:pt x="9876286" y="4003988"/>
                  <a:pt x="9863171" y="4002288"/>
                  <a:pt x="9856370" y="3999859"/>
                </a:cubicBezTo>
                <a:cubicBezTo>
                  <a:pt x="9849569" y="3997431"/>
                  <a:pt x="9844954" y="3991601"/>
                  <a:pt x="9842526" y="3982371"/>
                </a:cubicBezTo>
                <a:cubicBezTo>
                  <a:pt x="9840096" y="3973142"/>
                  <a:pt x="9838882" y="3956868"/>
                  <a:pt x="9838882" y="3933551"/>
                </a:cubicBezTo>
                <a:lnTo>
                  <a:pt x="9838882" y="3779075"/>
                </a:lnTo>
                <a:cubicBezTo>
                  <a:pt x="9838882" y="3727583"/>
                  <a:pt x="9845440" y="3687506"/>
                  <a:pt x="9858556" y="3658845"/>
                </a:cubicBezTo>
                <a:cubicBezTo>
                  <a:pt x="9871672" y="3630185"/>
                  <a:pt x="9895718" y="3615854"/>
                  <a:pt x="9930694" y="3615854"/>
                </a:cubicBezTo>
                <a:cubicBezTo>
                  <a:pt x="9961783" y="3615854"/>
                  <a:pt x="9981457" y="3627270"/>
                  <a:pt x="9989716" y="3650101"/>
                </a:cubicBezTo>
                <a:cubicBezTo>
                  <a:pt x="9997973" y="3672933"/>
                  <a:pt x="10002103" y="3712038"/>
                  <a:pt x="10002103" y="3767416"/>
                </a:cubicBezTo>
                <a:lnTo>
                  <a:pt x="10002103" y="4157979"/>
                </a:lnTo>
                <a:lnTo>
                  <a:pt x="10370806" y="4157979"/>
                </a:lnTo>
                <a:lnTo>
                  <a:pt x="10370806" y="4006417"/>
                </a:lnTo>
                <a:lnTo>
                  <a:pt x="10366434" y="4006417"/>
                </a:lnTo>
                <a:cubicBezTo>
                  <a:pt x="10342145" y="4006417"/>
                  <a:pt x="10324900" y="4004231"/>
                  <a:pt x="10314699" y="3999859"/>
                </a:cubicBezTo>
                <a:cubicBezTo>
                  <a:pt x="10304498" y="3995487"/>
                  <a:pt x="10297696" y="3987472"/>
                  <a:pt x="10294296" y="3975814"/>
                </a:cubicBezTo>
                <a:cubicBezTo>
                  <a:pt x="10290895" y="3964155"/>
                  <a:pt x="10289196" y="3944238"/>
                  <a:pt x="10289196" y="3916063"/>
                </a:cubicBezTo>
                <a:lnTo>
                  <a:pt x="10289196" y="3691635"/>
                </a:lnTo>
                <a:cubicBezTo>
                  <a:pt x="10289196" y="3645972"/>
                  <a:pt x="10287252" y="3612454"/>
                  <a:pt x="10283366" y="3591080"/>
                </a:cubicBezTo>
                <a:cubicBezTo>
                  <a:pt x="10279480" y="3569706"/>
                  <a:pt x="10273165" y="3548332"/>
                  <a:pt x="10264421" y="3526958"/>
                </a:cubicBezTo>
                <a:cubicBezTo>
                  <a:pt x="10246933" y="3486152"/>
                  <a:pt x="10219244" y="3456034"/>
                  <a:pt x="10181354" y="3436603"/>
                </a:cubicBezTo>
                <a:cubicBezTo>
                  <a:pt x="10143463" y="3417172"/>
                  <a:pt x="10101686" y="3407457"/>
                  <a:pt x="10056024" y="3407457"/>
                </a:cubicBezTo>
                <a:close/>
                <a:moveTo>
                  <a:pt x="7027236" y="3407457"/>
                </a:moveTo>
                <a:cubicBezTo>
                  <a:pt x="6898991" y="3407457"/>
                  <a:pt x="6786777" y="3438061"/>
                  <a:pt x="6690594" y="3499268"/>
                </a:cubicBezTo>
                <a:lnTo>
                  <a:pt x="6690594" y="3674147"/>
                </a:lnTo>
                <a:lnTo>
                  <a:pt x="6897534" y="3674147"/>
                </a:lnTo>
                <a:cubicBezTo>
                  <a:pt x="6898505" y="3635285"/>
                  <a:pt x="6905792" y="3607596"/>
                  <a:pt x="6919393" y="3591080"/>
                </a:cubicBezTo>
                <a:cubicBezTo>
                  <a:pt x="6932995" y="3574563"/>
                  <a:pt x="6954369" y="3566305"/>
                  <a:pt x="6983516" y="3566305"/>
                </a:cubicBezTo>
                <a:cubicBezTo>
                  <a:pt x="7013634" y="3566305"/>
                  <a:pt x="7035494" y="3575292"/>
                  <a:pt x="7049095" y="3593266"/>
                </a:cubicBezTo>
                <a:cubicBezTo>
                  <a:pt x="7062697" y="3611239"/>
                  <a:pt x="7069498" y="3638686"/>
                  <a:pt x="7069498" y="3675605"/>
                </a:cubicBezTo>
                <a:lnTo>
                  <a:pt x="7069498" y="3694550"/>
                </a:lnTo>
                <a:lnTo>
                  <a:pt x="6919393" y="3728068"/>
                </a:lnTo>
                <a:cubicBezTo>
                  <a:pt x="6837783" y="3747499"/>
                  <a:pt x="6778519" y="3767416"/>
                  <a:pt x="6741600" y="3787819"/>
                </a:cubicBezTo>
                <a:cubicBezTo>
                  <a:pt x="6704681" y="3808221"/>
                  <a:pt x="6676992" y="3834453"/>
                  <a:pt x="6658533" y="3866514"/>
                </a:cubicBezTo>
                <a:cubicBezTo>
                  <a:pt x="6640073" y="3898575"/>
                  <a:pt x="6630844" y="3934037"/>
                  <a:pt x="6630844" y="3972899"/>
                </a:cubicBezTo>
                <a:cubicBezTo>
                  <a:pt x="6630844" y="4037021"/>
                  <a:pt x="6650032" y="4087542"/>
                  <a:pt x="6688408" y="4124461"/>
                </a:cubicBezTo>
                <a:cubicBezTo>
                  <a:pt x="6726784" y="4161380"/>
                  <a:pt x="6782405" y="4179839"/>
                  <a:pt x="6855271" y="4179839"/>
                </a:cubicBezTo>
                <a:cubicBezTo>
                  <a:pt x="6946597" y="4179839"/>
                  <a:pt x="7025293" y="4150207"/>
                  <a:pt x="7091358" y="4090942"/>
                </a:cubicBezTo>
                <a:cubicBezTo>
                  <a:pt x="7111761" y="4150207"/>
                  <a:pt x="7158395" y="4179839"/>
                  <a:pt x="7231261" y="4179839"/>
                </a:cubicBezTo>
                <a:cubicBezTo>
                  <a:pt x="7258465" y="4179839"/>
                  <a:pt x="7291983" y="4174981"/>
                  <a:pt x="7331816" y="4165266"/>
                </a:cubicBezTo>
                <a:cubicBezTo>
                  <a:pt x="7371650" y="4155550"/>
                  <a:pt x="7405169" y="4144863"/>
                  <a:pt x="7432372" y="4133205"/>
                </a:cubicBezTo>
                <a:lnTo>
                  <a:pt x="7432372" y="3974356"/>
                </a:lnTo>
                <a:cubicBezTo>
                  <a:pt x="7413913" y="3981157"/>
                  <a:pt x="7399825" y="3984558"/>
                  <a:pt x="7390109" y="3984558"/>
                </a:cubicBezTo>
                <a:cubicBezTo>
                  <a:pt x="7372622" y="3984558"/>
                  <a:pt x="7359991" y="3978971"/>
                  <a:pt x="7352219" y="3967798"/>
                </a:cubicBezTo>
                <a:cubicBezTo>
                  <a:pt x="7344446" y="3956625"/>
                  <a:pt x="7340561" y="3938409"/>
                  <a:pt x="7340561" y="3913149"/>
                </a:cubicBezTo>
                <a:lnTo>
                  <a:pt x="7340561" y="3658117"/>
                </a:lnTo>
                <a:cubicBezTo>
                  <a:pt x="7340561" y="3576506"/>
                  <a:pt x="7314086" y="3514327"/>
                  <a:pt x="7261136" y="3471579"/>
                </a:cubicBezTo>
                <a:cubicBezTo>
                  <a:pt x="7208187" y="3428831"/>
                  <a:pt x="7130220" y="3407457"/>
                  <a:pt x="7027236" y="3407457"/>
                </a:cubicBezTo>
                <a:close/>
                <a:moveTo>
                  <a:pt x="5484186" y="3407457"/>
                </a:moveTo>
                <a:cubicBezTo>
                  <a:pt x="5355941" y="3407457"/>
                  <a:pt x="5243727" y="3438061"/>
                  <a:pt x="5147544" y="3499268"/>
                </a:cubicBezTo>
                <a:lnTo>
                  <a:pt x="5147544" y="3674147"/>
                </a:lnTo>
                <a:lnTo>
                  <a:pt x="5354484" y="3674147"/>
                </a:lnTo>
                <a:cubicBezTo>
                  <a:pt x="5355456" y="3635285"/>
                  <a:pt x="5362742" y="3607596"/>
                  <a:pt x="5376344" y="3591080"/>
                </a:cubicBezTo>
                <a:cubicBezTo>
                  <a:pt x="5389946" y="3574563"/>
                  <a:pt x="5411320" y="3566305"/>
                  <a:pt x="5440466" y="3566305"/>
                </a:cubicBezTo>
                <a:cubicBezTo>
                  <a:pt x="5470584" y="3566305"/>
                  <a:pt x="5492444" y="3575292"/>
                  <a:pt x="5506046" y="3593266"/>
                </a:cubicBezTo>
                <a:cubicBezTo>
                  <a:pt x="5519648" y="3611239"/>
                  <a:pt x="5526448" y="3638686"/>
                  <a:pt x="5526448" y="3675605"/>
                </a:cubicBezTo>
                <a:lnTo>
                  <a:pt x="5526448" y="3694550"/>
                </a:lnTo>
                <a:lnTo>
                  <a:pt x="5376344" y="3728068"/>
                </a:lnTo>
                <a:cubicBezTo>
                  <a:pt x="5294733" y="3747499"/>
                  <a:pt x="5235469" y="3767416"/>
                  <a:pt x="5198550" y="3787819"/>
                </a:cubicBezTo>
                <a:cubicBezTo>
                  <a:pt x="5161631" y="3808221"/>
                  <a:pt x="5133942" y="3834453"/>
                  <a:pt x="5115483" y="3866514"/>
                </a:cubicBezTo>
                <a:cubicBezTo>
                  <a:pt x="5097023" y="3898575"/>
                  <a:pt x="5087793" y="3934037"/>
                  <a:pt x="5087793" y="3972899"/>
                </a:cubicBezTo>
                <a:cubicBezTo>
                  <a:pt x="5087793" y="4037021"/>
                  <a:pt x="5106981" y="4087542"/>
                  <a:pt x="5145358" y="4124461"/>
                </a:cubicBezTo>
                <a:cubicBezTo>
                  <a:pt x="5183734" y="4161380"/>
                  <a:pt x="5239355" y="4179839"/>
                  <a:pt x="5312222" y="4179839"/>
                </a:cubicBezTo>
                <a:cubicBezTo>
                  <a:pt x="5403547" y="4179839"/>
                  <a:pt x="5482243" y="4150207"/>
                  <a:pt x="5548308" y="4090942"/>
                </a:cubicBezTo>
                <a:cubicBezTo>
                  <a:pt x="5568711" y="4150207"/>
                  <a:pt x="5615346" y="4179839"/>
                  <a:pt x="5688212" y="4179839"/>
                </a:cubicBezTo>
                <a:cubicBezTo>
                  <a:pt x="5715415" y="4179839"/>
                  <a:pt x="5748933" y="4174981"/>
                  <a:pt x="5788767" y="4165266"/>
                </a:cubicBezTo>
                <a:cubicBezTo>
                  <a:pt x="5828601" y="4155550"/>
                  <a:pt x="5862119" y="4144863"/>
                  <a:pt x="5889322" y="4133205"/>
                </a:cubicBezTo>
                <a:lnTo>
                  <a:pt x="5889322" y="3974356"/>
                </a:lnTo>
                <a:cubicBezTo>
                  <a:pt x="5870863" y="3981157"/>
                  <a:pt x="5856775" y="3984558"/>
                  <a:pt x="5847060" y="3984558"/>
                </a:cubicBezTo>
                <a:cubicBezTo>
                  <a:pt x="5829572" y="3984558"/>
                  <a:pt x="5816942" y="3978971"/>
                  <a:pt x="5809170" y="3967798"/>
                </a:cubicBezTo>
                <a:cubicBezTo>
                  <a:pt x="5801397" y="3956625"/>
                  <a:pt x="5797511" y="3938409"/>
                  <a:pt x="5797511" y="3913149"/>
                </a:cubicBezTo>
                <a:lnTo>
                  <a:pt x="5797511" y="3658117"/>
                </a:lnTo>
                <a:cubicBezTo>
                  <a:pt x="5797511" y="3576506"/>
                  <a:pt x="5771036" y="3514327"/>
                  <a:pt x="5718086" y="3471579"/>
                </a:cubicBezTo>
                <a:cubicBezTo>
                  <a:pt x="5665137" y="3428831"/>
                  <a:pt x="5587170" y="3407457"/>
                  <a:pt x="5484186" y="3407457"/>
                </a:cubicBezTo>
                <a:close/>
                <a:moveTo>
                  <a:pt x="4697249" y="3407457"/>
                </a:moveTo>
                <a:cubicBezTo>
                  <a:pt x="4650615" y="3407457"/>
                  <a:pt x="4610781" y="3417172"/>
                  <a:pt x="4577749" y="3436603"/>
                </a:cubicBezTo>
                <a:cubicBezTo>
                  <a:pt x="4544716" y="3456034"/>
                  <a:pt x="4516541" y="3486152"/>
                  <a:pt x="4493224" y="3526958"/>
                </a:cubicBezTo>
                <a:lnTo>
                  <a:pt x="4490309" y="3526958"/>
                </a:lnTo>
                <a:cubicBezTo>
                  <a:pt x="4489338" y="3505583"/>
                  <a:pt x="4488123" y="3488824"/>
                  <a:pt x="4486666" y="3476680"/>
                </a:cubicBezTo>
                <a:cubicBezTo>
                  <a:pt x="4485208" y="3464535"/>
                  <a:pt x="4481565" y="3448262"/>
                  <a:pt x="4475736" y="3427859"/>
                </a:cubicBezTo>
                <a:lnTo>
                  <a:pt x="4130350" y="3451177"/>
                </a:lnTo>
                <a:lnTo>
                  <a:pt x="4130350" y="3599824"/>
                </a:lnTo>
                <a:lnTo>
                  <a:pt x="4174070" y="3599824"/>
                </a:lnTo>
                <a:cubicBezTo>
                  <a:pt x="4191558" y="3599824"/>
                  <a:pt x="4202974" y="3603710"/>
                  <a:pt x="4208317" y="3611482"/>
                </a:cubicBezTo>
                <a:cubicBezTo>
                  <a:pt x="4213661" y="3619255"/>
                  <a:pt x="4216332" y="3633828"/>
                  <a:pt x="4216332" y="3655202"/>
                </a:cubicBezTo>
                <a:lnTo>
                  <a:pt x="4216332" y="4246876"/>
                </a:lnTo>
                <a:cubicBezTo>
                  <a:pt x="4216332" y="4268250"/>
                  <a:pt x="4214389" y="4283552"/>
                  <a:pt x="4210503" y="4292782"/>
                </a:cubicBezTo>
                <a:cubicBezTo>
                  <a:pt x="4206617" y="4302011"/>
                  <a:pt x="4199088" y="4307841"/>
                  <a:pt x="4187914" y="4310270"/>
                </a:cubicBezTo>
                <a:cubicBezTo>
                  <a:pt x="4176742" y="4312699"/>
                  <a:pt x="4157554" y="4313913"/>
                  <a:pt x="4130350" y="4313913"/>
                </a:cubicBezTo>
                <a:lnTo>
                  <a:pt x="4130350" y="4464018"/>
                </a:lnTo>
                <a:lnTo>
                  <a:pt x="4589407" y="4464018"/>
                </a:lnTo>
                <a:lnTo>
                  <a:pt x="4589407" y="4313913"/>
                </a:lnTo>
                <a:lnTo>
                  <a:pt x="4573377" y="4313913"/>
                </a:lnTo>
                <a:cubicBezTo>
                  <a:pt x="4539373" y="4313913"/>
                  <a:pt x="4517270" y="4310270"/>
                  <a:pt x="4507068" y="4302983"/>
                </a:cubicBezTo>
                <a:cubicBezTo>
                  <a:pt x="4496867" y="4295696"/>
                  <a:pt x="4491766" y="4278937"/>
                  <a:pt x="4491766" y="4252705"/>
                </a:cubicBezTo>
                <a:lnTo>
                  <a:pt x="4491766" y="4109888"/>
                </a:lnTo>
                <a:cubicBezTo>
                  <a:pt x="4519941" y="4133205"/>
                  <a:pt x="4547630" y="4150693"/>
                  <a:pt x="4574835" y="4162351"/>
                </a:cubicBezTo>
                <a:cubicBezTo>
                  <a:pt x="4602038" y="4174010"/>
                  <a:pt x="4634099" y="4179839"/>
                  <a:pt x="4671017" y="4179839"/>
                </a:cubicBezTo>
                <a:cubicBezTo>
                  <a:pt x="4739026" y="4179839"/>
                  <a:pt x="4796105" y="4159922"/>
                  <a:pt x="4842253" y="4120089"/>
                </a:cubicBezTo>
                <a:cubicBezTo>
                  <a:pt x="4888402" y="4080255"/>
                  <a:pt x="4922163" y="4029006"/>
                  <a:pt x="4943537" y="3966341"/>
                </a:cubicBezTo>
                <a:cubicBezTo>
                  <a:pt x="4964911" y="3903676"/>
                  <a:pt x="4975598" y="3838339"/>
                  <a:pt x="4975598" y="3770331"/>
                </a:cubicBezTo>
                <a:cubicBezTo>
                  <a:pt x="4975598" y="3670261"/>
                  <a:pt x="4953253" y="3584765"/>
                  <a:pt x="4908561" y="3513842"/>
                </a:cubicBezTo>
                <a:cubicBezTo>
                  <a:pt x="4863870" y="3442918"/>
                  <a:pt x="4793433" y="3407457"/>
                  <a:pt x="4697249" y="3407457"/>
                </a:cubicBezTo>
                <a:close/>
                <a:moveTo>
                  <a:pt x="10769522" y="3403085"/>
                </a:moveTo>
                <a:cubicBezTo>
                  <a:pt x="10659737" y="3403085"/>
                  <a:pt x="10580313" y="3425916"/>
                  <a:pt x="10531249" y="3471579"/>
                </a:cubicBezTo>
                <a:cubicBezTo>
                  <a:pt x="10482186" y="3517242"/>
                  <a:pt x="10457654" y="3571649"/>
                  <a:pt x="10457654" y="3634799"/>
                </a:cubicBezTo>
                <a:cubicBezTo>
                  <a:pt x="10457654" y="3682405"/>
                  <a:pt x="10473685" y="3724182"/>
                  <a:pt x="10505746" y="3760129"/>
                </a:cubicBezTo>
                <a:cubicBezTo>
                  <a:pt x="10537808" y="3796077"/>
                  <a:pt x="10587356" y="3828138"/>
                  <a:pt x="10654394" y="3856313"/>
                </a:cubicBezTo>
                <a:lnTo>
                  <a:pt x="10738919" y="3891289"/>
                </a:lnTo>
                <a:cubicBezTo>
                  <a:pt x="10770007" y="3903919"/>
                  <a:pt x="10790896" y="3915820"/>
                  <a:pt x="10801583" y="3926993"/>
                </a:cubicBezTo>
                <a:cubicBezTo>
                  <a:pt x="10812270" y="3938166"/>
                  <a:pt x="10817614" y="3952496"/>
                  <a:pt x="10817614" y="3969984"/>
                </a:cubicBezTo>
                <a:cubicBezTo>
                  <a:pt x="10817614" y="3987472"/>
                  <a:pt x="10811542" y="4002045"/>
                  <a:pt x="10799398" y="4013704"/>
                </a:cubicBezTo>
                <a:cubicBezTo>
                  <a:pt x="10787253" y="4025363"/>
                  <a:pt x="10769036" y="4031192"/>
                  <a:pt x="10744748" y="4031192"/>
                </a:cubicBezTo>
                <a:cubicBezTo>
                  <a:pt x="10713658" y="4031192"/>
                  <a:pt x="10693255" y="4022691"/>
                  <a:pt x="10683540" y="4005689"/>
                </a:cubicBezTo>
                <a:cubicBezTo>
                  <a:pt x="10673824" y="3988687"/>
                  <a:pt x="10668481" y="3962698"/>
                  <a:pt x="10667510" y="3927722"/>
                </a:cubicBezTo>
                <a:lnTo>
                  <a:pt x="10457654" y="3927722"/>
                </a:lnTo>
                <a:lnTo>
                  <a:pt x="10457654" y="4131747"/>
                </a:lnTo>
                <a:cubicBezTo>
                  <a:pt x="10550924" y="4166723"/>
                  <a:pt x="10652936" y="4184211"/>
                  <a:pt x="10763693" y="4184211"/>
                </a:cubicBezTo>
                <a:cubicBezTo>
                  <a:pt x="10866677" y="4184211"/>
                  <a:pt x="10943915" y="4166237"/>
                  <a:pt x="10995408" y="4130290"/>
                </a:cubicBezTo>
                <a:cubicBezTo>
                  <a:pt x="11030383" y="4106001"/>
                  <a:pt x="11055158" y="4076126"/>
                  <a:pt x="11069731" y="4040665"/>
                </a:cubicBezTo>
                <a:cubicBezTo>
                  <a:pt x="11084305" y="4005203"/>
                  <a:pt x="11091591" y="3971927"/>
                  <a:pt x="11091591" y="3940838"/>
                </a:cubicBezTo>
                <a:cubicBezTo>
                  <a:pt x="11091591" y="3885459"/>
                  <a:pt x="11076532" y="3841254"/>
                  <a:pt x="11046414" y="3808221"/>
                </a:cubicBezTo>
                <a:cubicBezTo>
                  <a:pt x="11019210" y="3777132"/>
                  <a:pt x="10967719" y="3745556"/>
                  <a:pt x="10891938" y="3713495"/>
                </a:cubicBezTo>
                <a:cubicBezTo>
                  <a:pt x="10881250" y="3708637"/>
                  <a:pt x="10870807" y="3704265"/>
                  <a:pt x="10860605" y="3700379"/>
                </a:cubicBezTo>
                <a:cubicBezTo>
                  <a:pt x="10850404" y="3696493"/>
                  <a:pt x="10839959" y="3692121"/>
                  <a:pt x="10829272" y="3687263"/>
                </a:cubicBezTo>
                <a:cubicBezTo>
                  <a:pt x="10779724" y="3667832"/>
                  <a:pt x="10749120" y="3654716"/>
                  <a:pt x="10737461" y="3647915"/>
                </a:cubicBezTo>
                <a:cubicBezTo>
                  <a:pt x="10723859" y="3640143"/>
                  <a:pt x="10714629" y="3632128"/>
                  <a:pt x="10709772" y="3623870"/>
                </a:cubicBezTo>
                <a:cubicBezTo>
                  <a:pt x="10704914" y="3615611"/>
                  <a:pt x="10702485" y="3605653"/>
                  <a:pt x="10702485" y="3593994"/>
                </a:cubicBezTo>
                <a:cubicBezTo>
                  <a:pt x="10702485" y="3580393"/>
                  <a:pt x="10707829" y="3568005"/>
                  <a:pt x="10718516" y="3556833"/>
                </a:cubicBezTo>
                <a:cubicBezTo>
                  <a:pt x="10729202" y="3545660"/>
                  <a:pt x="10746690" y="3540073"/>
                  <a:pt x="10770980" y="3540073"/>
                </a:cubicBezTo>
                <a:cubicBezTo>
                  <a:pt x="10798183" y="3540073"/>
                  <a:pt x="10817371" y="3546388"/>
                  <a:pt x="10828544" y="3559019"/>
                </a:cubicBezTo>
                <a:cubicBezTo>
                  <a:pt x="10839717" y="3571649"/>
                  <a:pt x="10845303" y="3590594"/>
                  <a:pt x="10845303" y="3615854"/>
                </a:cubicBezTo>
                <a:lnTo>
                  <a:pt x="10845303" y="3643544"/>
                </a:lnTo>
                <a:lnTo>
                  <a:pt x="11053701" y="3643544"/>
                </a:lnTo>
                <a:lnTo>
                  <a:pt x="11053701" y="3455549"/>
                </a:lnTo>
                <a:cubicBezTo>
                  <a:pt x="11012896" y="3438061"/>
                  <a:pt x="10966504" y="3424945"/>
                  <a:pt x="10914526" y="3416201"/>
                </a:cubicBezTo>
                <a:cubicBezTo>
                  <a:pt x="10862548" y="3407457"/>
                  <a:pt x="10814214" y="3403085"/>
                  <a:pt x="10769522" y="3403085"/>
                </a:cubicBezTo>
                <a:close/>
                <a:moveTo>
                  <a:pt x="9010674" y="3403085"/>
                </a:moveTo>
                <a:cubicBezTo>
                  <a:pt x="8918376" y="3403085"/>
                  <a:pt x="8842838" y="3423002"/>
                  <a:pt x="8784060" y="3462835"/>
                </a:cubicBezTo>
                <a:cubicBezTo>
                  <a:pt x="8725281" y="3502669"/>
                  <a:pt x="8683018" y="3553432"/>
                  <a:pt x="8657272" y="3615126"/>
                </a:cubicBezTo>
                <a:cubicBezTo>
                  <a:pt x="8631526" y="3676819"/>
                  <a:pt x="8618653" y="3741184"/>
                  <a:pt x="8618653" y="3808221"/>
                </a:cubicBezTo>
                <a:cubicBezTo>
                  <a:pt x="8618653" y="3867486"/>
                  <a:pt x="8629583" y="3925536"/>
                  <a:pt x="8651442" y="3982371"/>
                </a:cubicBezTo>
                <a:cubicBezTo>
                  <a:pt x="8673302" y="4039207"/>
                  <a:pt x="8711922" y="4087056"/>
                  <a:pt x="8767300" y="4125918"/>
                </a:cubicBezTo>
                <a:cubicBezTo>
                  <a:pt x="8822678" y="4164780"/>
                  <a:pt x="8897002" y="4184211"/>
                  <a:pt x="8990271" y="4184211"/>
                </a:cubicBezTo>
                <a:cubicBezTo>
                  <a:pt x="9141832" y="4184211"/>
                  <a:pt x="9246518" y="4141706"/>
                  <a:pt x="9304324" y="4056695"/>
                </a:cubicBezTo>
                <a:cubicBezTo>
                  <a:pt x="9362132" y="3971684"/>
                  <a:pt x="9391036" y="3875258"/>
                  <a:pt x="9391036" y="3767416"/>
                </a:cubicBezTo>
                <a:cubicBezTo>
                  <a:pt x="9391036" y="3653745"/>
                  <a:pt x="9357517" y="3564605"/>
                  <a:pt x="9290480" y="3499997"/>
                </a:cubicBezTo>
                <a:cubicBezTo>
                  <a:pt x="9223442" y="3435389"/>
                  <a:pt x="9130174" y="3403085"/>
                  <a:pt x="9010674" y="3403085"/>
                </a:cubicBezTo>
                <a:close/>
                <a:moveTo>
                  <a:pt x="3713422" y="3403085"/>
                </a:moveTo>
                <a:cubicBezTo>
                  <a:pt x="3633755" y="3403085"/>
                  <a:pt x="3565989" y="3421787"/>
                  <a:pt x="3510125" y="3459192"/>
                </a:cubicBezTo>
                <a:cubicBezTo>
                  <a:pt x="3454261" y="3496597"/>
                  <a:pt x="3412484" y="3545903"/>
                  <a:pt x="3384795" y="3607110"/>
                </a:cubicBezTo>
                <a:cubicBezTo>
                  <a:pt x="3357106" y="3668318"/>
                  <a:pt x="3343261" y="3734869"/>
                  <a:pt x="3343261" y="3806764"/>
                </a:cubicBezTo>
                <a:cubicBezTo>
                  <a:pt x="3343261" y="3913634"/>
                  <a:pt x="3372893" y="4002531"/>
                  <a:pt x="3432158" y="4073454"/>
                </a:cubicBezTo>
                <a:cubicBezTo>
                  <a:pt x="3492394" y="4147292"/>
                  <a:pt x="3588578" y="4184211"/>
                  <a:pt x="3720709" y="4184211"/>
                </a:cubicBezTo>
                <a:cubicBezTo>
                  <a:pt x="3779973" y="4184211"/>
                  <a:pt x="3834137" y="4177653"/>
                  <a:pt x="3883201" y="4164537"/>
                </a:cubicBezTo>
                <a:cubicBezTo>
                  <a:pt x="3932264" y="4151421"/>
                  <a:pt x="3982056" y="4133205"/>
                  <a:pt x="4032576" y="4109888"/>
                </a:cubicBezTo>
                <a:lnTo>
                  <a:pt x="4032576" y="3910234"/>
                </a:lnTo>
                <a:cubicBezTo>
                  <a:pt x="3982056" y="3932580"/>
                  <a:pt x="3940036" y="3949096"/>
                  <a:pt x="3906518" y="3959783"/>
                </a:cubicBezTo>
                <a:cubicBezTo>
                  <a:pt x="3872999" y="3970470"/>
                  <a:pt x="3835837" y="3975814"/>
                  <a:pt x="3795032" y="3975814"/>
                </a:cubicBezTo>
                <a:cubicBezTo>
                  <a:pt x="3749370" y="3975814"/>
                  <a:pt x="3710507" y="3963183"/>
                  <a:pt x="3678446" y="3937923"/>
                </a:cubicBezTo>
                <a:cubicBezTo>
                  <a:pt x="3646385" y="3912663"/>
                  <a:pt x="3627440" y="3878659"/>
                  <a:pt x="3621611" y="3835910"/>
                </a:cubicBezTo>
                <a:lnTo>
                  <a:pt x="4051521" y="3835910"/>
                </a:lnTo>
                <a:lnTo>
                  <a:pt x="4051521" y="3800935"/>
                </a:lnTo>
                <a:cubicBezTo>
                  <a:pt x="4051521" y="3535701"/>
                  <a:pt x="3938821" y="3403085"/>
                  <a:pt x="3713422" y="3403085"/>
                </a:cubicBezTo>
                <a:close/>
                <a:moveTo>
                  <a:pt x="2108069" y="3324389"/>
                </a:moveTo>
                <a:lnTo>
                  <a:pt x="2185307" y="3324389"/>
                </a:lnTo>
                <a:cubicBezTo>
                  <a:pt x="2227084" y="3324389"/>
                  <a:pt x="2258902" y="3334105"/>
                  <a:pt x="2280762" y="3353536"/>
                </a:cubicBezTo>
                <a:cubicBezTo>
                  <a:pt x="2302622" y="3372967"/>
                  <a:pt x="2313552" y="3405028"/>
                  <a:pt x="2313552" y="3449719"/>
                </a:cubicBezTo>
                <a:cubicBezTo>
                  <a:pt x="2313552" y="3497325"/>
                  <a:pt x="2301407" y="3529386"/>
                  <a:pt x="2277118" y="3545903"/>
                </a:cubicBezTo>
                <a:cubicBezTo>
                  <a:pt x="2252830" y="3562419"/>
                  <a:pt x="2221740" y="3570677"/>
                  <a:pt x="2183850" y="3570677"/>
                </a:cubicBezTo>
                <a:lnTo>
                  <a:pt x="2108069" y="3570677"/>
                </a:lnTo>
                <a:close/>
                <a:moveTo>
                  <a:pt x="7670364" y="3185944"/>
                </a:moveTo>
                <a:cubicBezTo>
                  <a:pt x="7663562" y="3259781"/>
                  <a:pt x="7642432" y="3319775"/>
                  <a:pt x="7606970" y="3365923"/>
                </a:cubicBezTo>
                <a:cubicBezTo>
                  <a:pt x="7571508" y="3412072"/>
                  <a:pt x="7525602" y="3442433"/>
                  <a:pt x="7469253" y="3457006"/>
                </a:cubicBezTo>
                <a:lnTo>
                  <a:pt x="7469253" y="3620226"/>
                </a:lnTo>
                <a:lnTo>
                  <a:pt x="7556692" y="3620226"/>
                </a:lnTo>
                <a:lnTo>
                  <a:pt x="7556692" y="3949582"/>
                </a:lnTo>
                <a:cubicBezTo>
                  <a:pt x="7556692" y="4017590"/>
                  <a:pt x="7572723" y="4071997"/>
                  <a:pt x="7604784" y="4112802"/>
                </a:cubicBezTo>
                <a:cubicBezTo>
                  <a:pt x="7636845" y="4153607"/>
                  <a:pt x="7694166" y="4174010"/>
                  <a:pt x="7776749" y="4174010"/>
                </a:cubicBezTo>
                <a:cubicBezTo>
                  <a:pt x="7852529" y="4174010"/>
                  <a:pt x="7928310" y="4157493"/>
                  <a:pt x="8004091" y="4124461"/>
                </a:cubicBezTo>
                <a:lnTo>
                  <a:pt x="8004091" y="3936466"/>
                </a:lnTo>
                <a:cubicBezTo>
                  <a:pt x="7969115" y="3948124"/>
                  <a:pt x="7937054" y="3953954"/>
                  <a:pt x="7907907" y="3953954"/>
                </a:cubicBezTo>
                <a:cubicBezTo>
                  <a:pt x="7881676" y="3953954"/>
                  <a:pt x="7863459" y="3946181"/>
                  <a:pt x="7853258" y="3930636"/>
                </a:cubicBezTo>
                <a:cubicBezTo>
                  <a:pt x="7843057" y="3915092"/>
                  <a:pt x="7837956" y="3890803"/>
                  <a:pt x="7837956" y="3857770"/>
                </a:cubicBezTo>
                <a:lnTo>
                  <a:pt x="7837956" y="3620226"/>
                </a:lnTo>
                <a:lnTo>
                  <a:pt x="8004091" y="3620226"/>
                </a:lnTo>
                <a:lnTo>
                  <a:pt x="8004091" y="3427859"/>
                </a:lnTo>
                <a:lnTo>
                  <a:pt x="7837956" y="3427859"/>
                </a:lnTo>
                <a:lnTo>
                  <a:pt x="7837956" y="3185944"/>
                </a:lnTo>
                <a:close/>
                <a:moveTo>
                  <a:pt x="1734994" y="3139309"/>
                </a:moveTo>
                <a:lnTo>
                  <a:pt x="1734994" y="3303987"/>
                </a:lnTo>
                <a:lnTo>
                  <a:pt x="1769969" y="3303987"/>
                </a:lnTo>
                <a:cubicBezTo>
                  <a:pt x="1796201" y="3303987"/>
                  <a:pt x="1813203" y="3308116"/>
                  <a:pt x="1820976" y="3316374"/>
                </a:cubicBezTo>
                <a:cubicBezTo>
                  <a:pt x="1828748" y="3324632"/>
                  <a:pt x="1832634" y="3340420"/>
                  <a:pt x="1832634" y="3363737"/>
                </a:cubicBezTo>
                <a:lnTo>
                  <a:pt x="1832634" y="3937923"/>
                </a:lnTo>
                <a:cubicBezTo>
                  <a:pt x="1832634" y="3958326"/>
                  <a:pt x="1828748" y="3972656"/>
                  <a:pt x="1820976" y="3980914"/>
                </a:cubicBezTo>
                <a:cubicBezTo>
                  <a:pt x="1813203" y="3989172"/>
                  <a:pt x="1797659" y="3993301"/>
                  <a:pt x="1774341" y="3993301"/>
                </a:cubicBezTo>
                <a:lnTo>
                  <a:pt x="1734994" y="3993301"/>
                </a:lnTo>
                <a:lnTo>
                  <a:pt x="1734994" y="4157979"/>
                </a:lnTo>
                <a:lnTo>
                  <a:pt x="2218826" y="4157979"/>
                </a:lnTo>
                <a:lnTo>
                  <a:pt x="2218826" y="3993301"/>
                </a:lnTo>
                <a:lnTo>
                  <a:pt x="2183850" y="3993301"/>
                </a:lnTo>
                <a:cubicBezTo>
                  <a:pt x="2153732" y="3993301"/>
                  <a:pt x="2133572" y="3990387"/>
                  <a:pt x="2123371" y="3984558"/>
                </a:cubicBezTo>
                <a:cubicBezTo>
                  <a:pt x="2113169" y="3978728"/>
                  <a:pt x="2108069" y="3964155"/>
                  <a:pt x="2108069" y="3940838"/>
                </a:cubicBezTo>
                <a:lnTo>
                  <a:pt x="2108069" y="3755757"/>
                </a:lnTo>
                <a:lnTo>
                  <a:pt x="2252344" y="3755757"/>
                </a:lnTo>
                <a:cubicBezTo>
                  <a:pt x="2333954" y="3755757"/>
                  <a:pt x="2399048" y="3739241"/>
                  <a:pt x="2447625" y="3706208"/>
                </a:cubicBezTo>
                <a:cubicBezTo>
                  <a:pt x="2496203" y="3673176"/>
                  <a:pt x="2529964" y="3633342"/>
                  <a:pt x="2548910" y="3586708"/>
                </a:cubicBezTo>
                <a:cubicBezTo>
                  <a:pt x="2567855" y="3540073"/>
                  <a:pt x="2577328" y="3492953"/>
                  <a:pt x="2577328" y="3445347"/>
                </a:cubicBezTo>
                <a:cubicBezTo>
                  <a:pt x="2577328" y="3241322"/>
                  <a:pt x="2456855" y="3139309"/>
                  <a:pt x="2215911" y="3139309"/>
                </a:cubicBezTo>
                <a:close/>
                <a:moveTo>
                  <a:pt x="8298909" y="3105790"/>
                </a:moveTo>
                <a:cubicBezTo>
                  <a:pt x="8240616" y="3105790"/>
                  <a:pt x="8196410" y="3115506"/>
                  <a:pt x="8166292" y="3134937"/>
                </a:cubicBezTo>
                <a:cubicBezTo>
                  <a:pt x="8136174" y="3154368"/>
                  <a:pt x="8121115" y="3183029"/>
                  <a:pt x="8121115" y="3220919"/>
                </a:cubicBezTo>
                <a:cubicBezTo>
                  <a:pt x="8121115" y="3298643"/>
                  <a:pt x="8177951" y="3337505"/>
                  <a:pt x="8291622" y="3337505"/>
                </a:cubicBezTo>
                <a:cubicBezTo>
                  <a:pt x="8348943" y="3337505"/>
                  <a:pt x="8392906" y="3327304"/>
                  <a:pt x="8423510" y="3306902"/>
                </a:cubicBezTo>
                <a:cubicBezTo>
                  <a:pt x="8454114" y="3286499"/>
                  <a:pt x="8469416" y="3257838"/>
                  <a:pt x="8469416" y="3220919"/>
                </a:cubicBezTo>
                <a:cubicBezTo>
                  <a:pt x="8469416" y="3144167"/>
                  <a:pt x="8412580" y="3105790"/>
                  <a:pt x="8298909" y="3105790"/>
                </a:cubicBezTo>
                <a:close/>
                <a:moveTo>
                  <a:pt x="0" y="0"/>
                </a:moveTo>
                <a:lnTo>
                  <a:pt x="12413974" y="0"/>
                </a:lnTo>
                <a:lnTo>
                  <a:pt x="12413974" y="7126357"/>
                </a:lnTo>
                <a:lnTo>
                  <a:pt x="0" y="7126357"/>
                </a:lnTo>
                <a:close/>
              </a:path>
            </a:pathLst>
          </a:custGeom>
          <a:solidFill>
            <a:schemeClr val="accent1">
              <a:alpha val="82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08307EEC-491F-97EE-32EF-64423F6B6EFA}"/>
              </a:ext>
            </a:extLst>
          </p:cNvPr>
          <p:cNvSpPr txBox="1"/>
          <p:nvPr/>
        </p:nvSpPr>
        <p:spPr>
          <a:xfrm>
            <a:off x="3790967" y="6979930"/>
            <a:ext cx="4610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800" dirty="0">
                <a:latin typeface="Aptos Black" panose="020B0004020202020204" pitchFamily="34" charset="0"/>
              </a:rPr>
              <a:t>In </a:t>
            </a:r>
            <a:r>
              <a:rPr lang="hu-HU" sz="2800" dirty="0" err="1">
                <a:latin typeface="Aptos Black" panose="020B0004020202020204" pitchFamily="34" charset="0"/>
              </a:rPr>
              <a:t>my</a:t>
            </a:r>
            <a:r>
              <a:rPr lang="hu-HU" sz="2800" dirty="0">
                <a:latin typeface="Aptos Black" panose="020B0004020202020204" pitchFamily="34" charset="0"/>
              </a:rPr>
              <a:t> country and </a:t>
            </a:r>
            <a:r>
              <a:rPr lang="hu-HU" sz="2800" dirty="0" err="1">
                <a:latin typeface="Aptos Black" panose="020B0004020202020204" pitchFamily="34" charset="0"/>
              </a:rPr>
              <a:t>abroad</a:t>
            </a:r>
            <a:endParaRPr lang="hu-HU" sz="2800" dirty="0">
              <a:latin typeface="Aptos Black" panose="020B0004020202020204" pitchFamily="34" charset="0"/>
            </a:endParaRP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441E6171-5909-3C5D-B73D-AD76515B46EB}"/>
              </a:ext>
            </a:extLst>
          </p:cNvPr>
          <p:cNvSpPr txBox="1"/>
          <p:nvPr/>
        </p:nvSpPr>
        <p:spPr>
          <a:xfrm>
            <a:off x="3325472" y="7512450"/>
            <a:ext cx="2668679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u="sng" dirty="0">
                <a:latin typeface="Aptos Black" panose="020B0004020202020204" pitchFamily="34" charset="0"/>
              </a:rPr>
              <a:t>In </a:t>
            </a:r>
            <a:r>
              <a:rPr lang="hu-HU" sz="2000" b="1" u="sng" dirty="0" err="1">
                <a:latin typeface="Aptos Black" panose="020B0004020202020204" pitchFamily="34" charset="0"/>
              </a:rPr>
              <a:t>my</a:t>
            </a:r>
            <a:r>
              <a:rPr lang="hu-HU" sz="2000" b="1" u="sng" dirty="0">
                <a:latin typeface="Aptos Black" panose="020B0004020202020204" pitchFamily="34" charset="0"/>
              </a:rPr>
              <a:t> country:</a:t>
            </a:r>
          </a:p>
          <a:p>
            <a:endParaRPr lang="hu-HU" sz="2000" b="1" u="sng" dirty="0">
              <a:latin typeface="Aptos Black" panose="020B0004020202020204" pitchFamily="34" charset="0"/>
            </a:endParaRPr>
          </a:p>
          <a:p>
            <a:r>
              <a:rPr lang="hu-HU" b="1" i="0" dirty="0">
                <a:effectLst/>
                <a:latin typeface="Aptos Black" panose="020B0004020202020204" pitchFamily="34" charset="0"/>
              </a:rPr>
              <a:t>Research and </a:t>
            </a:r>
            <a:r>
              <a:rPr lang="hu-HU" b="1" i="0" dirty="0" err="1">
                <a:effectLst/>
                <a:latin typeface="Aptos Black" panose="020B0004020202020204" pitchFamily="34" charset="0"/>
              </a:rPr>
              <a:t>Planning</a:t>
            </a:r>
            <a:endParaRPr lang="hu-HU" b="1" i="0" dirty="0">
              <a:effectLst/>
              <a:latin typeface="Aptos Black" panose="020B0004020202020204" pitchFamily="34" charset="0"/>
            </a:endParaRPr>
          </a:p>
          <a:p>
            <a:r>
              <a:rPr lang="hu-HU" b="1" i="0" dirty="0" err="1">
                <a:effectLst/>
                <a:latin typeface="Aptos Black" panose="020B0004020202020204" pitchFamily="34" charset="0"/>
              </a:rPr>
              <a:t>Travel</a:t>
            </a:r>
            <a:r>
              <a:rPr lang="hu-HU" b="1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b="1" i="0" dirty="0" err="1">
                <a:effectLst/>
                <a:latin typeface="Aptos Black" panose="020B0004020202020204" pitchFamily="34" charset="0"/>
              </a:rPr>
              <a:t>Documents</a:t>
            </a:r>
            <a:endParaRPr lang="hu-HU" b="1" dirty="0">
              <a:latin typeface="Aptos Black" panose="020B0004020202020204" pitchFamily="34" charset="0"/>
            </a:endParaRPr>
          </a:p>
          <a:p>
            <a:r>
              <a:rPr lang="hu-HU" b="1" i="0" dirty="0">
                <a:effectLst/>
                <a:latin typeface="Aptos Black" panose="020B0004020202020204" pitchFamily="34" charset="0"/>
              </a:rPr>
              <a:t>Health </a:t>
            </a:r>
            <a:r>
              <a:rPr lang="hu-HU" b="1" i="0" dirty="0" err="1">
                <a:effectLst/>
                <a:latin typeface="Aptos Black" panose="020B0004020202020204" pitchFamily="34" charset="0"/>
              </a:rPr>
              <a:t>Preparations</a:t>
            </a:r>
            <a:endParaRPr lang="hu-HU" b="1" i="0" dirty="0">
              <a:effectLst/>
              <a:latin typeface="Aptos Black" panose="020B0004020202020204" pitchFamily="34" charset="0"/>
            </a:endParaRPr>
          </a:p>
          <a:p>
            <a:r>
              <a:rPr lang="hu-HU" b="1" i="0" dirty="0" err="1">
                <a:effectLst/>
                <a:latin typeface="Aptos Black" panose="020B0004020202020204" pitchFamily="34" charset="0"/>
              </a:rPr>
              <a:t>Finances</a:t>
            </a:r>
            <a:endParaRPr lang="hu-HU" b="1" dirty="0">
              <a:latin typeface="Aptos Black" panose="020B0004020202020204" pitchFamily="34" charset="0"/>
            </a:endParaRPr>
          </a:p>
          <a:p>
            <a:r>
              <a:rPr lang="hu-HU" b="1" i="0" dirty="0" err="1">
                <a:effectLst/>
                <a:latin typeface="Aptos Black" panose="020B0004020202020204" pitchFamily="34" charset="0"/>
              </a:rPr>
              <a:t>Packing</a:t>
            </a:r>
            <a:endParaRPr lang="hu-HU" b="1" i="0" dirty="0">
              <a:effectLst/>
              <a:latin typeface="Aptos Black" panose="020B0004020202020204" pitchFamily="34" charset="0"/>
            </a:endParaRPr>
          </a:p>
          <a:p>
            <a:r>
              <a:rPr lang="hu-HU" b="1" i="0" dirty="0" err="1">
                <a:effectLst/>
                <a:latin typeface="Aptos Black" panose="020B0004020202020204" pitchFamily="34" charset="0"/>
              </a:rPr>
              <a:t>Security</a:t>
            </a:r>
            <a:endParaRPr lang="hu-HU" dirty="0">
              <a:latin typeface="Aptos Black" panose="020B0004020202020204" pitchFamily="34" charset="0"/>
            </a:endParaRP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B89A39F8-1A2E-9801-0649-8A01978A20DF}"/>
              </a:ext>
            </a:extLst>
          </p:cNvPr>
          <p:cNvSpPr txBox="1"/>
          <p:nvPr/>
        </p:nvSpPr>
        <p:spPr>
          <a:xfrm>
            <a:off x="6396132" y="7503150"/>
            <a:ext cx="214738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u="sng" dirty="0" err="1">
                <a:latin typeface="Aptos Black" panose="020B0004020202020204" pitchFamily="34" charset="0"/>
              </a:rPr>
              <a:t>Abroad</a:t>
            </a:r>
            <a:r>
              <a:rPr lang="hu-HU" sz="2000" b="1" u="sng" dirty="0">
                <a:latin typeface="Aptos Black" panose="020B0004020202020204" pitchFamily="34" charset="0"/>
              </a:rPr>
              <a:t>:</a:t>
            </a:r>
          </a:p>
          <a:p>
            <a:endParaRPr lang="hu-HU" dirty="0">
              <a:latin typeface="Aptos Black" panose="020B0004020202020204" pitchFamily="34" charset="0"/>
            </a:endParaRPr>
          </a:p>
          <a:p>
            <a:r>
              <a:rPr lang="hu-HU" b="1" i="0" dirty="0" err="1">
                <a:effectLst/>
                <a:latin typeface="Aptos Black" panose="020B0004020202020204" pitchFamily="34" charset="0"/>
              </a:rPr>
              <a:t>Language</a:t>
            </a:r>
            <a:endParaRPr lang="hu-HU" b="1" i="0" dirty="0">
              <a:effectLst/>
              <a:latin typeface="Aptos Black" panose="020B0004020202020204" pitchFamily="34" charset="0"/>
            </a:endParaRPr>
          </a:p>
          <a:p>
            <a:r>
              <a:rPr lang="hu-HU" b="1" i="0" dirty="0" err="1">
                <a:effectLst/>
                <a:latin typeface="Aptos Black" panose="020B0004020202020204" pitchFamily="34" charset="0"/>
              </a:rPr>
              <a:t>Cultural</a:t>
            </a:r>
            <a:r>
              <a:rPr lang="hu-HU" b="1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b="1" i="0" dirty="0" err="1">
                <a:effectLst/>
                <a:latin typeface="Aptos Black" panose="020B0004020202020204" pitchFamily="34" charset="0"/>
              </a:rPr>
              <a:t>Etiquette</a:t>
            </a:r>
            <a:endParaRPr lang="hu-HU" b="1" dirty="0">
              <a:latin typeface="Aptos Black" panose="020B0004020202020204" pitchFamily="34" charset="0"/>
            </a:endParaRPr>
          </a:p>
          <a:p>
            <a:r>
              <a:rPr lang="hu-HU" b="1" i="0" dirty="0" err="1">
                <a:effectLst/>
                <a:latin typeface="Aptos Black" panose="020B0004020202020204" pitchFamily="34" charset="0"/>
              </a:rPr>
              <a:t>Technology</a:t>
            </a:r>
            <a:endParaRPr lang="hu-HU" b="1" i="0" dirty="0">
              <a:effectLst/>
              <a:latin typeface="Aptos Black" panose="020B0004020202020204" pitchFamily="34" charset="0"/>
            </a:endParaRPr>
          </a:p>
          <a:p>
            <a:r>
              <a:rPr lang="hu-HU" b="1" i="0" dirty="0" err="1">
                <a:effectLst/>
                <a:latin typeface="Aptos Black" panose="020B0004020202020204" pitchFamily="34" charset="0"/>
              </a:rPr>
              <a:t>Transportation</a:t>
            </a:r>
            <a:endParaRPr lang="hu-HU" b="1" dirty="0">
              <a:latin typeface="Aptos Black" panose="020B0004020202020204" pitchFamily="34" charset="0"/>
            </a:endParaRPr>
          </a:p>
          <a:p>
            <a:r>
              <a:rPr lang="hu-HU" b="1" i="0" dirty="0" err="1">
                <a:effectLst/>
                <a:latin typeface="Aptos Black" panose="020B0004020202020204" pitchFamily="34" charset="0"/>
              </a:rPr>
              <a:t>Safety</a:t>
            </a:r>
            <a:endParaRPr lang="hu-HU" dirty="0"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975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Utazási fénykép kollázs">
            <a:extLst>
              <a:ext uri="{FF2B5EF4-FFF2-40B4-BE49-F238E27FC236}">
                <a16:creationId xmlns:a16="http://schemas.microsoft.com/office/drawing/2014/main" id="{E3B992C2-EF3B-1008-AA01-D3F2F3632E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00" b="7830"/>
          <a:stretch/>
        </p:blipFill>
        <p:spPr>
          <a:xfrm>
            <a:off x="126206" y="115194"/>
            <a:ext cx="11939588" cy="662761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16BB327-7AA9-4EC5-815F-9D8E6BC5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zabadkézi sokszög: alakzat 7">
            <a:extLst>
              <a:ext uri="{FF2B5EF4-FFF2-40B4-BE49-F238E27FC236}">
                <a16:creationId xmlns:a16="http://schemas.microsoft.com/office/drawing/2014/main" id="{55B5BB7D-F7EA-8CEB-50EA-9C7B9FAF2DC2}"/>
              </a:ext>
            </a:extLst>
          </p:cNvPr>
          <p:cNvSpPr/>
          <p:nvPr/>
        </p:nvSpPr>
        <p:spPr>
          <a:xfrm>
            <a:off x="-1414549" y="-12117867"/>
            <a:ext cx="15417039" cy="18975867"/>
          </a:xfrm>
          <a:custGeom>
            <a:avLst/>
            <a:gdLst/>
            <a:ahLst/>
            <a:cxnLst/>
            <a:rect l="l" t="t" r="r" b="b"/>
            <a:pathLst>
              <a:path w="12413974" h="7126357">
                <a:moveTo>
                  <a:pt x="7069498" y="3812593"/>
                </a:moveTo>
                <a:lnTo>
                  <a:pt x="7069498" y="3881087"/>
                </a:lnTo>
                <a:cubicBezTo>
                  <a:pt x="7069498" y="3928693"/>
                  <a:pt x="7060754" y="3965126"/>
                  <a:pt x="7043266" y="3990387"/>
                </a:cubicBezTo>
                <a:cubicBezTo>
                  <a:pt x="7025778" y="4015647"/>
                  <a:pt x="7001004" y="4028277"/>
                  <a:pt x="6968943" y="4028277"/>
                </a:cubicBezTo>
                <a:cubicBezTo>
                  <a:pt x="6947569" y="4028277"/>
                  <a:pt x="6929595" y="4020505"/>
                  <a:pt x="6915022" y="4004960"/>
                </a:cubicBezTo>
                <a:cubicBezTo>
                  <a:pt x="6900448" y="3989415"/>
                  <a:pt x="6893162" y="3969984"/>
                  <a:pt x="6893162" y="3946667"/>
                </a:cubicBezTo>
                <a:cubicBezTo>
                  <a:pt x="6893162" y="3917521"/>
                  <a:pt x="6904820" y="3892746"/>
                  <a:pt x="6928138" y="3872343"/>
                </a:cubicBezTo>
                <a:cubicBezTo>
                  <a:pt x="6953398" y="3849998"/>
                  <a:pt x="7000518" y="3830081"/>
                  <a:pt x="7069498" y="3812593"/>
                </a:cubicBezTo>
                <a:close/>
                <a:moveTo>
                  <a:pt x="5526448" y="3812593"/>
                </a:moveTo>
                <a:lnTo>
                  <a:pt x="5526448" y="3881087"/>
                </a:lnTo>
                <a:cubicBezTo>
                  <a:pt x="5526448" y="3928693"/>
                  <a:pt x="5517704" y="3965126"/>
                  <a:pt x="5500216" y="3990387"/>
                </a:cubicBezTo>
                <a:cubicBezTo>
                  <a:pt x="5482729" y="4015647"/>
                  <a:pt x="5457954" y="4028277"/>
                  <a:pt x="5425894" y="4028277"/>
                </a:cubicBezTo>
                <a:cubicBezTo>
                  <a:pt x="5404519" y="4028277"/>
                  <a:pt x="5386546" y="4020505"/>
                  <a:pt x="5371972" y="4004960"/>
                </a:cubicBezTo>
                <a:cubicBezTo>
                  <a:pt x="5357398" y="3989415"/>
                  <a:pt x="5350112" y="3969984"/>
                  <a:pt x="5350112" y="3946667"/>
                </a:cubicBezTo>
                <a:cubicBezTo>
                  <a:pt x="5350112" y="3917521"/>
                  <a:pt x="5361770" y="3892746"/>
                  <a:pt x="5385087" y="3872343"/>
                </a:cubicBezTo>
                <a:cubicBezTo>
                  <a:pt x="5410349" y="3849998"/>
                  <a:pt x="5457468" y="3830081"/>
                  <a:pt x="5526448" y="3812593"/>
                </a:cubicBezTo>
                <a:close/>
                <a:moveTo>
                  <a:pt x="4585035" y="3624598"/>
                </a:moveTo>
                <a:cubicBezTo>
                  <a:pt x="4652072" y="3624598"/>
                  <a:pt x="4685591" y="3683863"/>
                  <a:pt x="4685591" y="3802392"/>
                </a:cubicBezTo>
                <a:cubicBezTo>
                  <a:pt x="4685591" y="3864571"/>
                  <a:pt x="4677090" y="3911448"/>
                  <a:pt x="4660088" y="3943024"/>
                </a:cubicBezTo>
                <a:cubicBezTo>
                  <a:pt x="4643086" y="3974599"/>
                  <a:pt x="4618068" y="3990387"/>
                  <a:pt x="4585035" y="3990387"/>
                </a:cubicBezTo>
                <a:cubicBezTo>
                  <a:pt x="4552974" y="3990387"/>
                  <a:pt x="4527471" y="3975571"/>
                  <a:pt x="4508526" y="3945938"/>
                </a:cubicBezTo>
                <a:cubicBezTo>
                  <a:pt x="4489581" y="3916306"/>
                  <a:pt x="4480108" y="3872829"/>
                  <a:pt x="4480108" y="3815508"/>
                </a:cubicBezTo>
                <a:cubicBezTo>
                  <a:pt x="4480108" y="3753329"/>
                  <a:pt x="4489338" y="3705966"/>
                  <a:pt x="4507797" y="3673419"/>
                </a:cubicBezTo>
                <a:cubicBezTo>
                  <a:pt x="4526256" y="3640872"/>
                  <a:pt x="4552003" y="3624598"/>
                  <a:pt x="4585035" y="3624598"/>
                </a:cubicBezTo>
                <a:close/>
                <a:moveTo>
                  <a:pt x="9006301" y="3585250"/>
                </a:moveTo>
                <a:cubicBezTo>
                  <a:pt x="9079168" y="3585250"/>
                  <a:pt x="9115601" y="3647430"/>
                  <a:pt x="9115601" y="3771788"/>
                </a:cubicBezTo>
                <a:cubicBezTo>
                  <a:pt x="9115601" y="3843683"/>
                  <a:pt x="9108558" y="3899547"/>
                  <a:pt x="9094470" y="3939380"/>
                </a:cubicBezTo>
                <a:cubicBezTo>
                  <a:pt x="9080382" y="3979214"/>
                  <a:pt x="9051964" y="3999131"/>
                  <a:pt x="9009216" y="3999131"/>
                </a:cubicBezTo>
                <a:cubicBezTo>
                  <a:pt x="8970354" y="3999131"/>
                  <a:pt x="8940965" y="3982614"/>
                  <a:pt x="8921048" y="3949582"/>
                </a:cubicBezTo>
                <a:cubicBezTo>
                  <a:pt x="8901132" y="3916549"/>
                  <a:pt x="8891173" y="3867000"/>
                  <a:pt x="8891173" y="3800935"/>
                </a:cubicBezTo>
                <a:cubicBezTo>
                  <a:pt x="8891173" y="3657145"/>
                  <a:pt x="8929549" y="3585250"/>
                  <a:pt x="9006301" y="3585250"/>
                </a:cubicBezTo>
                <a:close/>
                <a:moveTo>
                  <a:pt x="3716337" y="3563391"/>
                </a:moveTo>
                <a:cubicBezTo>
                  <a:pt x="3745483" y="3563391"/>
                  <a:pt x="3767586" y="3575535"/>
                  <a:pt x="3782645" y="3599824"/>
                </a:cubicBezTo>
                <a:cubicBezTo>
                  <a:pt x="3797704" y="3624112"/>
                  <a:pt x="3805233" y="3657145"/>
                  <a:pt x="3805233" y="3698922"/>
                </a:cubicBezTo>
                <a:lnTo>
                  <a:pt x="3618696" y="3698922"/>
                </a:lnTo>
                <a:cubicBezTo>
                  <a:pt x="3619668" y="3656174"/>
                  <a:pt x="3629383" y="3622898"/>
                  <a:pt x="3647842" y="3599095"/>
                </a:cubicBezTo>
                <a:cubicBezTo>
                  <a:pt x="3666302" y="3575292"/>
                  <a:pt x="3689133" y="3563391"/>
                  <a:pt x="3716337" y="3563391"/>
                </a:cubicBezTo>
                <a:close/>
                <a:moveTo>
                  <a:pt x="6485816" y="3417658"/>
                </a:moveTo>
                <a:cubicBezTo>
                  <a:pt x="6405177" y="3417658"/>
                  <a:pt x="6341055" y="3460406"/>
                  <a:pt x="6293449" y="3545903"/>
                </a:cubicBezTo>
                <a:lnTo>
                  <a:pt x="6290534" y="3545903"/>
                </a:lnTo>
                <a:cubicBezTo>
                  <a:pt x="6290534" y="3513842"/>
                  <a:pt x="6289563" y="3490281"/>
                  <a:pt x="6287619" y="3475222"/>
                </a:cubicBezTo>
                <a:cubicBezTo>
                  <a:pt x="6285677" y="3460163"/>
                  <a:pt x="6282276" y="3443404"/>
                  <a:pt x="6277418" y="3424945"/>
                </a:cubicBezTo>
                <a:lnTo>
                  <a:pt x="5942234" y="3446805"/>
                </a:lnTo>
                <a:lnTo>
                  <a:pt x="5942234" y="3596909"/>
                </a:lnTo>
                <a:lnTo>
                  <a:pt x="5987411" y="3596909"/>
                </a:lnTo>
                <a:cubicBezTo>
                  <a:pt x="6004899" y="3596909"/>
                  <a:pt x="6016071" y="3601524"/>
                  <a:pt x="6020929" y="3610754"/>
                </a:cubicBezTo>
                <a:cubicBezTo>
                  <a:pt x="6025787" y="3619983"/>
                  <a:pt x="6028216" y="3633342"/>
                  <a:pt x="6028216" y="3650830"/>
                </a:cubicBezTo>
                <a:lnTo>
                  <a:pt x="6028216" y="3948124"/>
                </a:lnTo>
                <a:cubicBezTo>
                  <a:pt x="6028216" y="3973385"/>
                  <a:pt x="6023601" y="3989415"/>
                  <a:pt x="6014371" y="3996216"/>
                </a:cubicBezTo>
                <a:cubicBezTo>
                  <a:pt x="6005141" y="4003017"/>
                  <a:pt x="5985468" y="4006417"/>
                  <a:pt x="5955350" y="4006417"/>
                </a:cubicBezTo>
                <a:lnTo>
                  <a:pt x="5942234" y="4006417"/>
                </a:lnTo>
                <a:lnTo>
                  <a:pt x="5942234" y="4157979"/>
                </a:lnTo>
                <a:lnTo>
                  <a:pt x="6392546" y="4157979"/>
                </a:lnTo>
                <a:lnTo>
                  <a:pt x="6392546" y="4006417"/>
                </a:lnTo>
                <a:lnTo>
                  <a:pt x="6367772" y="4006417"/>
                </a:lnTo>
                <a:cubicBezTo>
                  <a:pt x="6335711" y="4006417"/>
                  <a:pt x="6315066" y="4002774"/>
                  <a:pt x="6305836" y="3995487"/>
                </a:cubicBezTo>
                <a:cubicBezTo>
                  <a:pt x="6296606" y="3988201"/>
                  <a:pt x="6291992" y="3971927"/>
                  <a:pt x="6291992" y="3946667"/>
                </a:cubicBezTo>
                <a:lnTo>
                  <a:pt x="6291992" y="3866514"/>
                </a:lnTo>
                <a:cubicBezTo>
                  <a:pt x="6291992" y="3800449"/>
                  <a:pt x="6299764" y="3749442"/>
                  <a:pt x="6315309" y="3713495"/>
                </a:cubicBezTo>
                <a:cubicBezTo>
                  <a:pt x="6330853" y="3677548"/>
                  <a:pt x="6354170" y="3659574"/>
                  <a:pt x="6385260" y="3659574"/>
                </a:cubicBezTo>
                <a:cubicBezTo>
                  <a:pt x="6396919" y="3659574"/>
                  <a:pt x="6404934" y="3663217"/>
                  <a:pt x="6409306" y="3670504"/>
                </a:cubicBezTo>
                <a:cubicBezTo>
                  <a:pt x="6413678" y="3677791"/>
                  <a:pt x="6415864" y="3689692"/>
                  <a:pt x="6415864" y="3706208"/>
                </a:cubicBezTo>
                <a:lnTo>
                  <a:pt x="6579084" y="3706208"/>
                </a:lnTo>
                <a:lnTo>
                  <a:pt x="6579084" y="3438061"/>
                </a:lnTo>
                <a:cubicBezTo>
                  <a:pt x="6560625" y="3431260"/>
                  <a:pt x="6544595" y="3426159"/>
                  <a:pt x="6530993" y="3422759"/>
                </a:cubicBezTo>
                <a:cubicBezTo>
                  <a:pt x="6517391" y="3419358"/>
                  <a:pt x="6502332" y="3417658"/>
                  <a:pt x="6485816" y="3417658"/>
                </a:cubicBezTo>
                <a:close/>
                <a:moveTo>
                  <a:pt x="3199691" y="3417658"/>
                </a:moveTo>
                <a:cubicBezTo>
                  <a:pt x="3119053" y="3417658"/>
                  <a:pt x="3054930" y="3460406"/>
                  <a:pt x="3007324" y="3545903"/>
                </a:cubicBezTo>
                <a:lnTo>
                  <a:pt x="3004409" y="3545903"/>
                </a:lnTo>
                <a:cubicBezTo>
                  <a:pt x="3004409" y="3513842"/>
                  <a:pt x="3003438" y="3490281"/>
                  <a:pt x="3001495" y="3475222"/>
                </a:cubicBezTo>
                <a:cubicBezTo>
                  <a:pt x="2999552" y="3460163"/>
                  <a:pt x="2996152" y="3443404"/>
                  <a:pt x="2991294" y="3424945"/>
                </a:cubicBezTo>
                <a:lnTo>
                  <a:pt x="2656109" y="3446805"/>
                </a:lnTo>
                <a:lnTo>
                  <a:pt x="2656109" y="3596909"/>
                </a:lnTo>
                <a:lnTo>
                  <a:pt x="2701286" y="3596909"/>
                </a:lnTo>
                <a:cubicBezTo>
                  <a:pt x="2718774" y="3596909"/>
                  <a:pt x="2729947" y="3601524"/>
                  <a:pt x="2734805" y="3610754"/>
                </a:cubicBezTo>
                <a:cubicBezTo>
                  <a:pt x="2739662" y="3619983"/>
                  <a:pt x="2742091" y="3633342"/>
                  <a:pt x="2742091" y="3650830"/>
                </a:cubicBezTo>
                <a:lnTo>
                  <a:pt x="2742091" y="3948124"/>
                </a:lnTo>
                <a:cubicBezTo>
                  <a:pt x="2742091" y="3973385"/>
                  <a:pt x="2737476" y="3989415"/>
                  <a:pt x="2728247" y="3996216"/>
                </a:cubicBezTo>
                <a:cubicBezTo>
                  <a:pt x="2719017" y="4003017"/>
                  <a:pt x="2699343" y="4006417"/>
                  <a:pt x="2669225" y="4006417"/>
                </a:cubicBezTo>
                <a:lnTo>
                  <a:pt x="2656109" y="4006417"/>
                </a:lnTo>
                <a:lnTo>
                  <a:pt x="2656109" y="4157979"/>
                </a:lnTo>
                <a:lnTo>
                  <a:pt x="3106422" y="4157979"/>
                </a:lnTo>
                <a:lnTo>
                  <a:pt x="3106422" y="4006417"/>
                </a:lnTo>
                <a:lnTo>
                  <a:pt x="3081648" y="4006417"/>
                </a:lnTo>
                <a:cubicBezTo>
                  <a:pt x="3049587" y="4006417"/>
                  <a:pt x="3028941" y="4002774"/>
                  <a:pt x="3019712" y="3995487"/>
                </a:cubicBezTo>
                <a:cubicBezTo>
                  <a:pt x="3010482" y="3988201"/>
                  <a:pt x="3005867" y="3971927"/>
                  <a:pt x="3005867" y="3946667"/>
                </a:cubicBezTo>
                <a:lnTo>
                  <a:pt x="3005867" y="3866514"/>
                </a:lnTo>
                <a:cubicBezTo>
                  <a:pt x="3005867" y="3800449"/>
                  <a:pt x="3013639" y="3749442"/>
                  <a:pt x="3029184" y="3713495"/>
                </a:cubicBezTo>
                <a:cubicBezTo>
                  <a:pt x="3044729" y="3677548"/>
                  <a:pt x="3068046" y="3659574"/>
                  <a:pt x="3099135" y="3659574"/>
                </a:cubicBezTo>
                <a:cubicBezTo>
                  <a:pt x="3110795" y="3659574"/>
                  <a:pt x="3118809" y="3663217"/>
                  <a:pt x="3123182" y="3670504"/>
                </a:cubicBezTo>
                <a:cubicBezTo>
                  <a:pt x="3127553" y="3677791"/>
                  <a:pt x="3129740" y="3689692"/>
                  <a:pt x="3129740" y="3706208"/>
                </a:cubicBezTo>
                <a:lnTo>
                  <a:pt x="3292960" y="3706208"/>
                </a:lnTo>
                <a:lnTo>
                  <a:pt x="3292960" y="3438061"/>
                </a:lnTo>
                <a:cubicBezTo>
                  <a:pt x="3274500" y="3431260"/>
                  <a:pt x="3258470" y="3426159"/>
                  <a:pt x="3244868" y="3422759"/>
                </a:cubicBezTo>
                <a:cubicBezTo>
                  <a:pt x="3231267" y="3419358"/>
                  <a:pt x="3216207" y="3417658"/>
                  <a:pt x="3199691" y="3417658"/>
                </a:cubicBezTo>
                <a:close/>
                <a:moveTo>
                  <a:pt x="8454843" y="3414743"/>
                </a:moveTo>
                <a:lnTo>
                  <a:pt x="8093426" y="3443890"/>
                </a:lnTo>
                <a:lnTo>
                  <a:pt x="8093426" y="3596909"/>
                </a:lnTo>
                <a:lnTo>
                  <a:pt x="8126945" y="3596909"/>
                </a:lnTo>
                <a:cubicBezTo>
                  <a:pt x="8148318" y="3596909"/>
                  <a:pt x="8162649" y="3600067"/>
                  <a:pt x="8169936" y="3606382"/>
                </a:cubicBezTo>
                <a:cubicBezTo>
                  <a:pt x="8177222" y="3612697"/>
                  <a:pt x="8180865" y="3627513"/>
                  <a:pt x="8180865" y="3650830"/>
                </a:cubicBezTo>
                <a:lnTo>
                  <a:pt x="8180865" y="3935009"/>
                </a:lnTo>
                <a:cubicBezTo>
                  <a:pt x="8180865" y="3957354"/>
                  <a:pt x="8179165" y="3973385"/>
                  <a:pt x="8175765" y="3983100"/>
                </a:cubicBezTo>
                <a:cubicBezTo>
                  <a:pt x="8172365" y="3992816"/>
                  <a:pt x="8165806" y="3999131"/>
                  <a:pt x="8156091" y="4002045"/>
                </a:cubicBezTo>
                <a:cubicBezTo>
                  <a:pt x="8146375" y="4004960"/>
                  <a:pt x="8129374" y="4006417"/>
                  <a:pt x="8105084" y="4006417"/>
                </a:cubicBezTo>
                <a:lnTo>
                  <a:pt x="8093426" y="4006417"/>
                </a:lnTo>
                <a:lnTo>
                  <a:pt x="8093426" y="4157979"/>
                </a:lnTo>
                <a:lnTo>
                  <a:pt x="8537910" y="4157979"/>
                </a:lnTo>
                <a:lnTo>
                  <a:pt x="8537910" y="4006417"/>
                </a:lnTo>
                <a:lnTo>
                  <a:pt x="8527708" y="4006417"/>
                </a:lnTo>
                <a:cubicBezTo>
                  <a:pt x="8505363" y="4006417"/>
                  <a:pt x="8489089" y="4004717"/>
                  <a:pt x="8478888" y="4001317"/>
                </a:cubicBezTo>
                <a:cubicBezTo>
                  <a:pt x="8468687" y="3997916"/>
                  <a:pt x="8462129" y="3992087"/>
                  <a:pt x="8459214" y="3983829"/>
                </a:cubicBezTo>
                <a:cubicBezTo>
                  <a:pt x="8456300" y="3975571"/>
                  <a:pt x="8454843" y="3961726"/>
                  <a:pt x="8454843" y="3942295"/>
                </a:cubicBezTo>
                <a:close/>
                <a:moveTo>
                  <a:pt x="10056024" y="3407457"/>
                </a:moveTo>
                <a:cubicBezTo>
                  <a:pt x="10007446" y="3407457"/>
                  <a:pt x="9964697" y="3417172"/>
                  <a:pt x="9927779" y="3436603"/>
                </a:cubicBezTo>
                <a:cubicBezTo>
                  <a:pt x="9890860" y="3456034"/>
                  <a:pt x="9861714" y="3486152"/>
                  <a:pt x="9840340" y="3526958"/>
                </a:cubicBezTo>
                <a:lnTo>
                  <a:pt x="9837425" y="3526958"/>
                </a:lnTo>
                <a:cubicBezTo>
                  <a:pt x="9836453" y="3502669"/>
                  <a:pt x="9835239" y="3483723"/>
                  <a:pt x="9833782" y="3470122"/>
                </a:cubicBezTo>
                <a:cubicBezTo>
                  <a:pt x="9832324" y="3456520"/>
                  <a:pt x="9829166" y="3440975"/>
                  <a:pt x="9824309" y="3423487"/>
                </a:cubicBezTo>
                <a:lnTo>
                  <a:pt x="9478923" y="3449719"/>
                </a:lnTo>
                <a:lnTo>
                  <a:pt x="9478923" y="3599824"/>
                </a:lnTo>
                <a:lnTo>
                  <a:pt x="9516814" y="3599824"/>
                </a:lnTo>
                <a:cubicBezTo>
                  <a:pt x="9532358" y="3599824"/>
                  <a:pt x="9543045" y="3601524"/>
                  <a:pt x="9548874" y="3604924"/>
                </a:cubicBezTo>
                <a:cubicBezTo>
                  <a:pt x="9554704" y="3608325"/>
                  <a:pt x="9558832" y="3616826"/>
                  <a:pt x="9561262" y="3630428"/>
                </a:cubicBezTo>
                <a:cubicBezTo>
                  <a:pt x="9563690" y="3644029"/>
                  <a:pt x="9564905" y="3667346"/>
                  <a:pt x="9564905" y="3700379"/>
                </a:cubicBezTo>
                <a:lnTo>
                  <a:pt x="9564905" y="3921893"/>
                </a:lnTo>
                <a:cubicBezTo>
                  <a:pt x="9564905" y="3952011"/>
                  <a:pt x="9563448" y="3972170"/>
                  <a:pt x="9560533" y="3982371"/>
                </a:cubicBezTo>
                <a:cubicBezTo>
                  <a:pt x="9557618" y="3992573"/>
                  <a:pt x="9550818" y="3998888"/>
                  <a:pt x="9540131" y="4001317"/>
                </a:cubicBezTo>
                <a:cubicBezTo>
                  <a:pt x="9529443" y="4003746"/>
                  <a:pt x="9509041" y="4005446"/>
                  <a:pt x="9478923" y="4006417"/>
                </a:cubicBezTo>
                <a:lnTo>
                  <a:pt x="9478923" y="4157979"/>
                </a:lnTo>
                <a:lnTo>
                  <a:pt x="9927779" y="4157979"/>
                </a:lnTo>
                <a:lnTo>
                  <a:pt x="9927779" y="4006417"/>
                </a:lnTo>
                <a:lnTo>
                  <a:pt x="9895718" y="4004960"/>
                </a:lnTo>
                <a:cubicBezTo>
                  <a:pt x="9876286" y="4003988"/>
                  <a:pt x="9863171" y="4002288"/>
                  <a:pt x="9856370" y="3999859"/>
                </a:cubicBezTo>
                <a:cubicBezTo>
                  <a:pt x="9849569" y="3997431"/>
                  <a:pt x="9844954" y="3991601"/>
                  <a:pt x="9842526" y="3982371"/>
                </a:cubicBezTo>
                <a:cubicBezTo>
                  <a:pt x="9840096" y="3973142"/>
                  <a:pt x="9838882" y="3956868"/>
                  <a:pt x="9838882" y="3933551"/>
                </a:cubicBezTo>
                <a:lnTo>
                  <a:pt x="9838882" y="3779075"/>
                </a:lnTo>
                <a:cubicBezTo>
                  <a:pt x="9838882" y="3727583"/>
                  <a:pt x="9845440" y="3687506"/>
                  <a:pt x="9858556" y="3658845"/>
                </a:cubicBezTo>
                <a:cubicBezTo>
                  <a:pt x="9871672" y="3630185"/>
                  <a:pt x="9895718" y="3615854"/>
                  <a:pt x="9930694" y="3615854"/>
                </a:cubicBezTo>
                <a:cubicBezTo>
                  <a:pt x="9961783" y="3615854"/>
                  <a:pt x="9981457" y="3627270"/>
                  <a:pt x="9989716" y="3650101"/>
                </a:cubicBezTo>
                <a:cubicBezTo>
                  <a:pt x="9997973" y="3672933"/>
                  <a:pt x="10002103" y="3712038"/>
                  <a:pt x="10002103" y="3767416"/>
                </a:cubicBezTo>
                <a:lnTo>
                  <a:pt x="10002103" y="4157979"/>
                </a:lnTo>
                <a:lnTo>
                  <a:pt x="10370806" y="4157979"/>
                </a:lnTo>
                <a:lnTo>
                  <a:pt x="10370806" y="4006417"/>
                </a:lnTo>
                <a:lnTo>
                  <a:pt x="10366434" y="4006417"/>
                </a:lnTo>
                <a:cubicBezTo>
                  <a:pt x="10342145" y="4006417"/>
                  <a:pt x="10324900" y="4004231"/>
                  <a:pt x="10314699" y="3999859"/>
                </a:cubicBezTo>
                <a:cubicBezTo>
                  <a:pt x="10304498" y="3995487"/>
                  <a:pt x="10297696" y="3987472"/>
                  <a:pt x="10294296" y="3975814"/>
                </a:cubicBezTo>
                <a:cubicBezTo>
                  <a:pt x="10290895" y="3964155"/>
                  <a:pt x="10289196" y="3944238"/>
                  <a:pt x="10289196" y="3916063"/>
                </a:cubicBezTo>
                <a:lnTo>
                  <a:pt x="10289196" y="3691635"/>
                </a:lnTo>
                <a:cubicBezTo>
                  <a:pt x="10289196" y="3645972"/>
                  <a:pt x="10287252" y="3612454"/>
                  <a:pt x="10283366" y="3591080"/>
                </a:cubicBezTo>
                <a:cubicBezTo>
                  <a:pt x="10279480" y="3569706"/>
                  <a:pt x="10273165" y="3548332"/>
                  <a:pt x="10264421" y="3526958"/>
                </a:cubicBezTo>
                <a:cubicBezTo>
                  <a:pt x="10246933" y="3486152"/>
                  <a:pt x="10219244" y="3456034"/>
                  <a:pt x="10181354" y="3436603"/>
                </a:cubicBezTo>
                <a:cubicBezTo>
                  <a:pt x="10143463" y="3417172"/>
                  <a:pt x="10101686" y="3407457"/>
                  <a:pt x="10056024" y="3407457"/>
                </a:cubicBezTo>
                <a:close/>
                <a:moveTo>
                  <a:pt x="7027236" y="3407457"/>
                </a:moveTo>
                <a:cubicBezTo>
                  <a:pt x="6898991" y="3407457"/>
                  <a:pt x="6786777" y="3438061"/>
                  <a:pt x="6690594" y="3499268"/>
                </a:cubicBezTo>
                <a:lnTo>
                  <a:pt x="6690594" y="3674147"/>
                </a:lnTo>
                <a:lnTo>
                  <a:pt x="6897534" y="3674147"/>
                </a:lnTo>
                <a:cubicBezTo>
                  <a:pt x="6898505" y="3635285"/>
                  <a:pt x="6905792" y="3607596"/>
                  <a:pt x="6919393" y="3591080"/>
                </a:cubicBezTo>
                <a:cubicBezTo>
                  <a:pt x="6932995" y="3574563"/>
                  <a:pt x="6954369" y="3566305"/>
                  <a:pt x="6983516" y="3566305"/>
                </a:cubicBezTo>
                <a:cubicBezTo>
                  <a:pt x="7013634" y="3566305"/>
                  <a:pt x="7035494" y="3575292"/>
                  <a:pt x="7049095" y="3593266"/>
                </a:cubicBezTo>
                <a:cubicBezTo>
                  <a:pt x="7062697" y="3611239"/>
                  <a:pt x="7069498" y="3638686"/>
                  <a:pt x="7069498" y="3675605"/>
                </a:cubicBezTo>
                <a:lnTo>
                  <a:pt x="7069498" y="3694550"/>
                </a:lnTo>
                <a:lnTo>
                  <a:pt x="6919393" y="3728068"/>
                </a:lnTo>
                <a:cubicBezTo>
                  <a:pt x="6837783" y="3747499"/>
                  <a:pt x="6778519" y="3767416"/>
                  <a:pt x="6741600" y="3787819"/>
                </a:cubicBezTo>
                <a:cubicBezTo>
                  <a:pt x="6704681" y="3808221"/>
                  <a:pt x="6676992" y="3834453"/>
                  <a:pt x="6658533" y="3866514"/>
                </a:cubicBezTo>
                <a:cubicBezTo>
                  <a:pt x="6640073" y="3898575"/>
                  <a:pt x="6630844" y="3934037"/>
                  <a:pt x="6630844" y="3972899"/>
                </a:cubicBezTo>
                <a:cubicBezTo>
                  <a:pt x="6630844" y="4037021"/>
                  <a:pt x="6650032" y="4087542"/>
                  <a:pt x="6688408" y="4124461"/>
                </a:cubicBezTo>
                <a:cubicBezTo>
                  <a:pt x="6726784" y="4161380"/>
                  <a:pt x="6782405" y="4179839"/>
                  <a:pt x="6855271" y="4179839"/>
                </a:cubicBezTo>
                <a:cubicBezTo>
                  <a:pt x="6946597" y="4179839"/>
                  <a:pt x="7025293" y="4150207"/>
                  <a:pt x="7091358" y="4090942"/>
                </a:cubicBezTo>
                <a:cubicBezTo>
                  <a:pt x="7111761" y="4150207"/>
                  <a:pt x="7158395" y="4179839"/>
                  <a:pt x="7231261" y="4179839"/>
                </a:cubicBezTo>
                <a:cubicBezTo>
                  <a:pt x="7258465" y="4179839"/>
                  <a:pt x="7291983" y="4174981"/>
                  <a:pt x="7331816" y="4165266"/>
                </a:cubicBezTo>
                <a:cubicBezTo>
                  <a:pt x="7371650" y="4155550"/>
                  <a:pt x="7405169" y="4144863"/>
                  <a:pt x="7432372" y="4133205"/>
                </a:cubicBezTo>
                <a:lnTo>
                  <a:pt x="7432372" y="3974356"/>
                </a:lnTo>
                <a:cubicBezTo>
                  <a:pt x="7413913" y="3981157"/>
                  <a:pt x="7399825" y="3984558"/>
                  <a:pt x="7390109" y="3984558"/>
                </a:cubicBezTo>
                <a:cubicBezTo>
                  <a:pt x="7372622" y="3984558"/>
                  <a:pt x="7359991" y="3978971"/>
                  <a:pt x="7352219" y="3967798"/>
                </a:cubicBezTo>
                <a:cubicBezTo>
                  <a:pt x="7344446" y="3956625"/>
                  <a:pt x="7340561" y="3938409"/>
                  <a:pt x="7340561" y="3913149"/>
                </a:cubicBezTo>
                <a:lnTo>
                  <a:pt x="7340561" y="3658117"/>
                </a:lnTo>
                <a:cubicBezTo>
                  <a:pt x="7340561" y="3576506"/>
                  <a:pt x="7314086" y="3514327"/>
                  <a:pt x="7261136" y="3471579"/>
                </a:cubicBezTo>
                <a:cubicBezTo>
                  <a:pt x="7208187" y="3428831"/>
                  <a:pt x="7130220" y="3407457"/>
                  <a:pt x="7027236" y="3407457"/>
                </a:cubicBezTo>
                <a:close/>
                <a:moveTo>
                  <a:pt x="5484186" y="3407457"/>
                </a:moveTo>
                <a:cubicBezTo>
                  <a:pt x="5355941" y="3407457"/>
                  <a:pt x="5243727" y="3438061"/>
                  <a:pt x="5147544" y="3499268"/>
                </a:cubicBezTo>
                <a:lnTo>
                  <a:pt x="5147544" y="3674147"/>
                </a:lnTo>
                <a:lnTo>
                  <a:pt x="5354484" y="3674147"/>
                </a:lnTo>
                <a:cubicBezTo>
                  <a:pt x="5355456" y="3635285"/>
                  <a:pt x="5362742" y="3607596"/>
                  <a:pt x="5376344" y="3591080"/>
                </a:cubicBezTo>
                <a:cubicBezTo>
                  <a:pt x="5389946" y="3574563"/>
                  <a:pt x="5411320" y="3566305"/>
                  <a:pt x="5440466" y="3566305"/>
                </a:cubicBezTo>
                <a:cubicBezTo>
                  <a:pt x="5470584" y="3566305"/>
                  <a:pt x="5492444" y="3575292"/>
                  <a:pt x="5506046" y="3593266"/>
                </a:cubicBezTo>
                <a:cubicBezTo>
                  <a:pt x="5519648" y="3611239"/>
                  <a:pt x="5526448" y="3638686"/>
                  <a:pt x="5526448" y="3675605"/>
                </a:cubicBezTo>
                <a:lnTo>
                  <a:pt x="5526448" y="3694550"/>
                </a:lnTo>
                <a:lnTo>
                  <a:pt x="5376344" y="3728068"/>
                </a:lnTo>
                <a:cubicBezTo>
                  <a:pt x="5294733" y="3747499"/>
                  <a:pt x="5235469" y="3767416"/>
                  <a:pt x="5198550" y="3787819"/>
                </a:cubicBezTo>
                <a:cubicBezTo>
                  <a:pt x="5161631" y="3808221"/>
                  <a:pt x="5133942" y="3834453"/>
                  <a:pt x="5115483" y="3866514"/>
                </a:cubicBezTo>
                <a:cubicBezTo>
                  <a:pt x="5097023" y="3898575"/>
                  <a:pt x="5087793" y="3934037"/>
                  <a:pt x="5087793" y="3972899"/>
                </a:cubicBezTo>
                <a:cubicBezTo>
                  <a:pt x="5087793" y="4037021"/>
                  <a:pt x="5106981" y="4087542"/>
                  <a:pt x="5145358" y="4124461"/>
                </a:cubicBezTo>
                <a:cubicBezTo>
                  <a:pt x="5183734" y="4161380"/>
                  <a:pt x="5239355" y="4179839"/>
                  <a:pt x="5312222" y="4179839"/>
                </a:cubicBezTo>
                <a:cubicBezTo>
                  <a:pt x="5403547" y="4179839"/>
                  <a:pt x="5482243" y="4150207"/>
                  <a:pt x="5548308" y="4090942"/>
                </a:cubicBezTo>
                <a:cubicBezTo>
                  <a:pt x="5568711" y="4150207"/>
                  <a:pt x="5615346" y="4179839"/>
                  <a:pt x="5688212" y="4179839"/>
                </a:cubicBezTo>
                <a:cubicBezTo>
                  <a:pt x="5715415" y="4179839"/>
                  <a:pt x="5748933" y="4174981"/>
                  <a:pt x="5788767" y="4165266"/>
                </a:cubicBezTo>
                <a:cubicBezTo>
                  <a:pt x="5828601" y="4155550"/>
                  <a:pt x="5862119" y="4144863"/>
                  <a:pt x="5889322" y="4133205"/>
                </a:cubicBezTo>
                <a:lnTo>
                  <a:pt x="5889322" y="3974356"/>
                </a:lnTo>
                <a:cubicBezTo>
                  <a:pt x="5870863" y="3981157"/>
                  <a:pt x="5856775" y="3984558"/>
                  <a:pt x="5847060" y="3984558"/>
                </a:cubicBezTo>
                <a:cubicBezTo>
                  <a:pt x="5829572" y="3984558"/>
                  <a:pt x="5816942" y="3978971"/>
                  <a:pt x="5809170" y="3967798"/>
                </a:cubicBezTo>
                <a:cubicBezTo>
                  <a:pt x="5801397" y="3956625"/>
                  <a:pt x="5797511" y="3938409"/>
                  <a:pt x="5797511" y="3913149"/>
                </a:cubicBezTo>
                <a:lnTo>
                  <a:pt x="5797511" y="3658117"/>
                </a:lnTo>
                <a:cubicBezTo>
                  <a:pt x="5797511" y="3576506"/>
                  <a:pt x="5771036" y="3514327"/>
                  <a:pt x="5718086" y="3471579"/>
                </a:cubicBezTo>
                <a:cubicBezTo>
                  <a:pt x="5665137" y="3428831"/>
                  <a:pt x="5587170" y="3407457"/>
                  <a:pt x="5484186" y="3407457"/>
                </a:cubicBezTo>
                <a:close/>
                <a:moveTo>
                  <a:pt x="4697249" y="3407457"/>
                </a:moveTo>
                <a:cubicBezTo>
                  <a:pt x="4650615" y="3407457"/>
                  <a:pt x="4610781" y="3417172"/>
                  <a:pt x="4577749" y="3436603"/>
                </a:cubicBezTo>
                <a:cubicBezTo>
                  <a:pt x="4544716" y="3456034"/>
                  <a:pt x="4516541" y="3486152"/>
                  <a:pt x="4493224" y="3526958"/>
                </a:cubicBezTo>
                <a:lnTo>
                  <a:pt x="4490309" y="3526958"/>
                </a:lnTo>
                <a:cubicBezTo>
                  <a:pt x="4489338" y="3505583"/>
                  <a:pt x="4488123" y="3488824"/>
                  <a:pt x="4486666" y="3476680"/>
                </a:cubicBezTo>
                <a:cubicBezTo>
                  <a:pt x="4485208" y="3464535"/>
                  <a:pt x="4481565" y="3448262"/>
                  <a:pt x="4475736" y="3427859"/>
                </a:cubicBezTo>
                <a:lnTo>
                  <a:pt x="4130350" y="3451177"/>
                </a:lnTo>
                <a:lnTo>
                  <a:pt x="4130350" y="3599824"/>
                </a:lnTo>
                <a:lnTo>
                  <a:pt x="4174070" y="3599824"/>
                </a:lnTo>
                <a:cubicBezTo>
                  <a:pt x="4191558" y="3599824"/>
                  <a:pt x="4202974" y="3603710"/>
                  <a:pt x="4208317" y="3611482"/>
                </a:cubicBezTo>
                <a:cubicBezTo>
                  <a:pt x="4213661" y="3619255"/>
                  <a:pt x="4216332" y="3633828"/>
                  <a:pt x="4216332" y="3655202"/>
                </a:cubicBezTo>
                <a:lnTo>
                  <a:pt x="4216332" y="4246876"/>
                </a:lnTo>
                <a:cubicBezTo>
                  <a:pt x="4216332" y="4268250"/>
                  <a:pt x="4214389" y="4283552"/>
                  <a:pt x="4210503" y="4292782"/>
                </a:cubicBezTo>
                <a:cubicBezTo>
                  <a:pt x="4206617" y="4302011"/>
                  <a:pt x="4199088" y="4307841"/>
                  <a:pt x="4187914" y="4310270"/>
                </a:cubicBezTo>
                <a:cubicBezTo>
                  <a:pt x="4176742" y="4312699"/>
                  <a:pt x="4157554" y="4313913"/>
                  <a:pt x="4130350" y="4313913"/>
                </a:cubicBezTo>
                <a:lnTo>
                  <a:pt x="4130350" y="4464018"/>
                </a:lnTo>
                <a:lnTo>
                  <a:pt x="4589407" y="4464018"/>
                </a:lnTo>
                <a:lnTo>
                  <a:pt x="4589407" y="4313913"/>
                </a:lnTo>
                <a:lnTo>
                  <a:pt x="4573377" y="4313913"/>
                </a:lnTo>
                <a:cubicBezTo>
                  <a:pt x="4539373" y="4313913"/>
                  <a:pt x="4517270" y="4310270"/>
                  <a:pt x="4507068" y="4302983"/>
                </a:cubicBezTo>
                <a:cubicBezTo>
                  <a:pt x="4496867" y="4295696"/>
                  <a:pt x="4491766" y="4278937"/>
                  <a:pt x="4491766" y="4252705"/>
                </a:cubicBezTo>
                <a:lnTo>
                  <a:pt x="4491766" y="4109888"/>
                </a:lnTo>
                <a:cubicBezTo>
                  <a:pt x="4519941" y="4133205"/>
                  <a:pt x="4547630" y="4150693"/>
                  <a:pt x="4574835" y="4162351"/>
                </a:cubicBezTo>
                <a:cubicBezTo>
                  <a:pt x="4602038" y="4174010"/>
                  <a:pt x="4634099" y="4179839"/>
                  <a:pt x="4671017" y="4179839"/>
                </a:cubicBezTo>
                <a:cubicBezTo>
                  <a:pt x="4739026" y="4179839"/>
                  <a:pt x="4796105" y="4159922"/>
                  <a:pt x="4842253" y="4120089"/>
                </a:cubicBezTo>
                <a:cubicBezTo>
                  <a:pt x="4888402" y="4080255"/>
                  <a:pt x="4922163" y="4029006"/>
                  <a:pt x="4943537" y="3966341"/>
                </a:cubicBezTo>
                <a:cubicBezTo>
                  <a:pt x="4964911" y="3903676"/>
                  <a:pt x="4975598" y="3838339"/>
                  <a:pt x="4975598" y="3770331"/>
                </a:cubicBezTo>
                <a:cubicBezTo>
                  <a:pt x="4975598" y="3670261"/>
                  <a:pt x="4953253" y="3584765"/>
                  <a:pt x="4908561" y="3513842"/>
                </a:cubicBezTo>
                <a:cubicBezTo>
                  <a:pt x="4863870" y="3442918"/>
                  <a:pt x="4793433" y="3407457"/>
                  <a:pt x="4697249" y="3407457"/>
                </a:cubicBezTo>
                <a:close/>
                <a:moveTo>
                  <a:pt x="10769522" y="3403085"/>
                </a:moveTo>
                <a:cubicBezTo>
                  <a:pt x="10659737" y="3403085"/>
                  <a:pt x="10580313" y="3425916"/>
                  <a:pt x="10531249" y="3471579"/>
                </a:cubicBezTo>
                <a:cubicBezTo>
                  <a:pt x="10482186" y="3517242"/>
                  <a:pt x="10457654" y="3571649"/>
                  <a:pt x="10457654" y="3634799"/>
                </a:cubicBezTo>
                <a:cubicBezTo>
                  <a:pt x="10457654" y="3682405"/>
                  <a:pt x="10473685" y="3724182"/>
                  <a:pt x="10505746" y="3760129"/>
                </a:cubicBezTo>
                <a:cubicBezTo>
                  <a:pt x="10537808" y="3796077"/>
                  <a:pt x="10587356" y="3828138"/>
                  <a:pt x="10654394" y="3856313"/>
                </a:cubicBezTo>
                <a:lnTo>
                  <a:pt x="10738919" y="3891289"/>
                </a:lnTo>
                <a:cubicBezTo>
                  <a:pt x="10770007" y="3903919"/>
                  <a:pt x="10790896" y="3915820"/>
                  <a:pt x="10801583" y="3926993"/>
                </a:cubicBezTo>
                <a:cubicBezTo>
                  <a:pt x="10812270" y="3938166"/>
                  <a:pt x="10817614" y="3952496"/>
                  <a:pt x="10817614" y="3969984"/>
                </a:cubicBezTo>
                <a:cubicBezTo>
                  <a:pt x="10817614" y="3987472"/>
                  <a:pt x="10811542" y="4002045"/>
                  <a:pt x="10799398" y="4013704"/>
                </a:cubicBezTo>
                <a:cubicBezTo>
                  <a:pt x="10787253" y="4025363"/>
                  <a:pt x="10769036" y="4031192"/>
                  <a:pt x="10744748" y="4031192"/>
                </a:cubicBezTo>
                <a:cubicBezTo>
                  <a:pt x="10713658" y="4031192"/>
                  <a:pt x="10693255" y="4022691"/>
                  <a:pt x="10683540" y="4005689"/>
                </a:cubicBezTo>
                <a:cubicBezTo>
                  <a:pt x="10673824" y="3988687"/>
                  <a:pt x="10668481" y="3962698"/>
                  <a:pt x="10667510" y="3927722"/>
                </a:cubicBezTo>
                <a:lnTo>
                  <a:pt x="10457654" y="3927722"/>
                </a:lnTo>
                <a:lnTo>
                  <a:pt x="10457654" y="4131747"/>
                </a:lnTo>
                <a:cubicBezTo>
                  <a:pt x="10550924" y="4166723"/>
                  <a:pt x="10652936" y="4184211"/>
                  <a:pt x="10763693" y="4184211"/>
                </a:cubicBezTo>
                <a:cubicBezTo>
                  <a:pt x="10866677" y="4184211"/>
                  <a:pt x="10943915" y="4166237"/>
                  <a:pt x="10995408" y="4130290"/>
                </a:cubicBezTo>
                <a:cubicBezTo>
                  <a:pt x="11030383" y="4106001"/>
                  <a:pt x="11055158" y="4076126"/>
                  <a:pt x="11069731" y="4040665"/>
                </a:cubicBezTo>
                <a:cubicBezTo>
                  <a:pt x="11084305" y="4005203"/>
                  <a:pt x="11091591" y="3971927"/>
                  <a:pt x="11091591" y="3940838"/>
                </a:cubicBezTo>
                <a:cubicBezTo>
                  <a:pt x="11091591" y="3885459"/>
                  <a:pt x="11076532" y="3841254"/>
                  <a:pt x="11046414" y="3808221"/>
                </a:cubicBezTo>
                <a:cubicBezTo>
                  <a:pt x="11019210" y="3777132"/>
                  <a:pt x="10967719" y="3745556"/>
                  <a:pt x="10891938" y="3713495"/>
                </a:cubicBezTo>
                <a:cubicBezTo>
                  <a:pt x="10881250" y="3708637"/>
                  <a:pt x="10870807" y="3704265"/>
                  <a:pt x="10860605" y="3700379"/>
                </a:cubicBezTo>
                <a:cubicBezTo>
                  <a:pt x="10850404" y="3696493"/>
                  <a:pt x="10839959" y="3692121"/>
                  <a:pt x="10829272" y="3687263"/>
                </a:cubicBezTo>
                <a:cubicBezTo>
                  <a:pt x="10779724" y="3667832"/>
                  <a:pt x="10749120" y="3654716"/>
                  <a:pt x="10737461" y="3647915"/>
                </a:cubicBezTo>
                <a:cubicBezTo>
                  <a:pt x="10723859" y="3640143"/>
                  <a:pt x="10714629" y="3632128"/>
                  <a:pt x="10709772" y="3623870"/>
                </a:cubicBezTo>
                <a:cubicBezTo>
                  <a:pt x="10704914" y="3615611"/>
                  <a:pt x="10702485" y="3605653"/>
                  <a:pt x="10702485" y="3593994"/>
                </a:cubicBezTo>
                <a:cubicBezTo>
                  <a:pt x="10702485" y="3580393"/>
                  <a:pt x="10707829" y="3568005"/>
                  <a:pt x="10718516" y="3556833"/>
                </a:cubicBezTo>
                <a:cubicBezTo>
                  <a:pt x="10729202" y="3545660"/>
                  <a:pt x="10746690" y="3540073"/>
                  <a:pt x="10770980" y="3540073"/>
                </a:cubicBezTo>
                <a:cubicBezTo>
                  <a:pt x="10798183" y="3540073"/>
                  <a:pt x="10817371" y="3546388"/>
                  <a:pt x="10828544" y="3559019"/>
                </a:cubicBezTo>
                <a:cubicBezTo>
                  <a:pt x="10839717" y="3571649"/>
                  <a:pt x="10845303" y="3590594"/>
                  <a:pt x="10845303" y="3615854"/>
                </a:cubicBezTo>
                <a:lnTo>
                  <a:pt x="10845303" y="3643544"/>
                </a:lnTo>
                <a:lnTo>
                  <a:pt x="11053701" y="3643544"/>
                </a:lnTo>
                <a:lnTo>
                  <a:pt x="11053701" y="3455549"/>
                </a:lnTo>
                <a:cubicBezTo>
                  <a:pt x="11012896" y="3438061"/>
                  <a:pt x="10966504" y="3424945"/>
                  <a:pt x="10914526" y="3416201"/>
                </a:cubicBezTo>
                <a:cubicBezTo>
                  <a:pt x="10862548" y="3407457"/>
                  <a:pt x="10814214" y="3403085"/>
                  <a:pt x="10769522" y="3403085"/>
                </a:cubicBezTo>
                <a:close/>
                <a:moveTo>
                  <a:pt x="9010674" y="3403085"/>
                </a:moveTo>
                <a:cubicBezTo>
                  <a:pt x="8918376" y="3403085"/>
                  <a:pt x="8842838" y="3423002"/>
                  <a:pt x="8784060" y="3462835"/>
                </a:cubicBezTo>
                <a:cubicBezTo>
                  <a:pt x="8725281" y="3502669"/>
                  <a:pt x="8683018" y="3553432"/>
                  <a:pt x="8657272" y="3615126"/>
                </a:cubicBezTo>
                <a:cubicBezTo>
                  <a:pt x="8631526" y="3676819"/>
                  <a:pt x="8618653" y="3741184"/>
                  <a:pt x="8618653" y="3808221"/>
                </a:cubicBezTo>
                <a:cubicBezTo>
                  <a:pt x="8618653" y="3867486"/>
                  <a:pt x="8629583" y="3925536"/>
                  <a:pt x="8651442" y="3982371"/>
                </a:cubicBezTo>
                <a:cubicBezTo>
                  <a:pt x="8673302" y="4039207"/>
                  <a:pt x="8711922" y="4087056"/>
                  <a:pt x="8767300" y="4125918"/>
                </a:cubicBezTo>
                <a:cubicBezTo>
                  <a:pt x="8822678" y="4164780"/>
                  <a:pt x="8897002" y="4184211"/>
                  <a:pt x="8990271" y="4184211"/>
                </a:cubicBezTo>
                <a:cubicBezTo>
                  <a:pt x="9141832" y="4184211"/>
                  <a:pt x="9246518" y="4141706"/>
                  <a:pt x="9304324" y="4056695"/>
                </a:cubicBezTo>
                <a:cubicBezTo>
                  <a:pt x="9362132" y="3971684"/>
                  <a:pt x="9391036" y="3875258"/>
                  <a:pt x="9391036" y="3767416"/>
                </a:cubicBezTo>
                <a:cubicBezTo>
                  <a:pt x="9391036" y="3653745"/>
                  <a:pt x="9357517" y="3564605"/>
                  <a:pt x="9290480" y="3499997"/>
                </a:cubicBezTo>
                <a:cubicBezTo>
                  <a:pt x="9223442" y="3435389"/>
                  <a:pt x="9130174" y="3403085"/>
                  <a:pt x="9010674" y="3403085"/>
                </a:cubicBezTo>
                <a:close/>
                <a:moveTo>
                  <a:pt x="3713422" y="3403085"/>
                </a:moveTo>
                <a:cubicBezTo>
                  <a:pt x="3633755" y="3403085"/>
                  <a:pt x="3565989" y="3421787"/>
                  <a:pt x="3510125" y="3459192"/>
                </a:cubicBezTo>
                <a:cubicBezTo>
                  <a:pt x="3454261" y="3496597"/>
                  <a:pt x="3412484" y="3545903"/>
                  <a:pt x="3384795" y="3607110"/>
                </a:cubicBezTo>
                <a:cubicBezTo>
                  <a:pt x="3357106" y="3668318"/>
                  <a:pt x="3343261" y="3734869"/>
                  <a:pt x="3343261" y="3806764"/>
                </a:cubicBezTo>
                <a:cubicBezTo>
                  <a:pt x="3343261" y="3913634"/>
                  <a:pt x="3372893" y="4002531"/>
                  <a:pt x="3432158" y="4073454"/>
                </a:cubicBezTo>
                <a:cubicBezTo>
                  <a:pt x="3492394" y="4147292"/>
                  <a:pt x="3588578" y="4184211"/>
                  <a:pt x="3720709" y="4184211"/>
                </a:cubicBezTo>
                <a:cubicBezTo>
                  <a:pt x="3779973" y="4184211"/>
                  <a:pt x="3834137" y="4177653"/>
                  <a:pt x="3883201" y="4164537"/>
                </a:cubicBezTo>
                <a:cubicBezTo>
                  <a:pt x="3932264" y="4151421"/>
                  <a:pt x="3982056" y="4133205"/>
                  <a:pt x="4032576" y="4109888"/>
                </a:cubicBezTo>
                <a:lnTo>
                  <a:pt x="4032576" y="3910234"/>
                </a:lnTo>
                <a:cubicBezTo>
                  <a:pt x="3982056" y="3932580"/>
                  <a:pt x="3940036" y="3949096"/>
                  <a:pt x="3906518" y="3959783"/>
                </a:cubicBezTo>
                <a:cubicBezTo>
                  <a:pt x="3872999" y="3970470"/>
                  <a:pt x="3835837" y="3975814"/>
                  <a:pt x="3795032" y="3975814"/>
                </a:cubicBezTo>
                <a:cubicBezTo>
                  <a:pt x="3749370" y="3975814"/>
                  <a:pt x="3710507" y="3963183"/>
                  <a:pt x="3678446" y="3937923"/>
                </a:cubicBezTo>
                <a:cubicBezTo>
                  <a:pt x="3646385" y="3912663"/>
                  <a:pt x="3627440" y="3878659"/>
                  <a:pt x="3621611" y="3835910"/>
                </a:cubicBezTo>
                <a:lnTo>
                  <a:pt x="4051521" y="3835910"/>
                </a:lnTo>
                <a:lnTo>
                  <a:pt x="4051521" y="3800935"/>
                </a:lnTo>
                <a:cubicBezTo>
                  <a:pt x="4051521" y="3535701"/>
                  <a:pt x="3938821" y="3403085"/>
                  <a:pt x="3713422" y="3403085"/>
                </a:cubicBezTo>
                <a:close/>
                <a:moveTo>
                  <a:pt x="2108069" y="3324389"/>
                </a:moveTo>
                <a:lnTo>
                  <a:pt x="2185307" y="3324389"/>
                </a:lnTo>
                <a:cubicBezTo>
                  <a:pt x="2227084" y="3324389"/>
                  <a:pt x="2258902" y="3334105"/>
                  <a:pt x="2280762" y="3353536"/>
                </a:cubicBezTo>
                <a:cubicBezTo>
                  <a:pt x="2302622" y="3372967"/>
                  <a:pt x="2313552" y="3405028"/>
                  <a:pt x="2313552" y="3449719"/>
                </a:cubicBezTo>
                <a:cubicBezTo>
                  <a:pt x="2313552" y="3497325"/>
                  <a:pt x="2301407" y="3529386"/>
                  <a:pt x="2277118" y="3545903"/>
                </a:cubicBezTo>
                <a:cubicBezTo>
                  <a:pt x="2252830" y="3562419"/>
                  <a:pt x="2221740" y="3570677"/>
                  <a:pt x="2183850" y="3570677"/>
                </a:cubicBezTo>
                <a:lnTo>
                  <a:pt x="2108069" y="3570677"/>
                </a:lnTo>
                <a:close/>
                <a:moveTo>
                  <a:pt x="7670364" y="3185944"/>
                </a:moveTo>
                <a:cubicBezTo>
                  <a:pt x="7663562" y="3259781"/>
                  <a:pt x="7642432" y="3319775"/>
                  <a:pt x="7606970" y="3365923"/>
                </a:cubicBezTo>
                <a:cubicBezTo>
                  <a:pt x="7571508" y="3412072"/>
                  <a:pt x="7525602" y="3442433"/>
                  <a:pt x="7469253" y="3457006"/>
                </a:cubicBezTo>
                <a:lnTo>
                  <a:pt x="7469253" y="3620226"/>
                </a:lnTo>
                <a:lnTo>
                  <a:pt x="7556692" y="3620226"/>
                </a:lnTo>
                <a:lnTo>
                  <a:pt x="7556692" y="3949582"/>
                </a:lnTo>
                <a:cubicBezTo>
                  <a:pt x="7556692" y="4017590"/>
                  <a:pt x="7572723" y="4071997"/>
                  <a:pt x="7604784" y="4112802"/>
                </a:cubicBezTo>
                <a:cubicBezTo>
                  <a:pt x="7636845" y="4153607"/>
                  <a:pt x="7694166" y="4174010"/>
                  <a:pt x="7776749" y="4174010"/>
                </a:cubicBezTo>
                <a:cubicBezTo>
                  <a:pt x="7852529" y="4174010"/>
                  <a:pt x="7928310" y="4157493"/>
                  <a:pt x="8004091" y="4124461"/>
                </a:cubicBezTo>
                <a:lnTo>
                  <a:pt x="8004091" y="3936466"/>
                </a:lnTo>
                <a:cubicBezTo>
                  <a:pt x="7969115" y="3948124"/>
                  <a:pt x="7937054" y="3953954"/>
                  <a:pt x="7907907" y="3953954"/>
                </a:cubicBezTo>
                <a:cubicBezTo>
                  <a:pt x="7881676" y="3953954"/>
                  <a:pt x="7863459" y="3946181"/>
                  <a:pt x="7853258" y="3930636"/>
                </a:cubicBezTo>
                <a:cubicBezTo>
                  <a:pt x="7843057" y="3915092"/>
                  <a:pt x="7837956" y="3890803"/>
                  <a:pt x="7837956" y="3857770"/>
                </a:cubicBezTo>
                <a:lnTo>
                  <a:pt x="7837956" y="3620226"/>
                </a:lnTo>
                <a:lnTo>
                  <a:pt x="8004091" y="3620226"/>
                </a:lnTo>
                <a:lnTo>
                  <a:pt x="8004091" y="3427859"/>
                </a:lnTo>
                <a:lnTo>
                  <a:pt x="7837956" y="3427859"/>
                </a:lnTo>
                <a:lnTo>
                  <a:pt x="7837956" y="3185944"/>
                </a:lnTo>
                <a:close/>
                <a:moveTo>
                  <a:pt x="1734994" y="3139309"/>
                </a:moveTo>
                <a:lnTo>
                  <a:pt x="1734994" y="3303987"/>
                </a:lnTo>
                <a:lnTo>
                  <a:pt x="1769969" y="3303987"/>
                </a:lnTo>
                <a:cubicBezTo>
                  <a:pt x="1796201" y="3303987"/>
                  <a:pt x="1813203" y="3308116"/>
                  <a:pt x="1820976" y="3316374"/>
                </a:cubicBezTo>
                <a:cubicBezTo>
                  <a:pt x="1828748" y="3324632"/>
                  <a:pt x="1832634" y="3340420"/>
                  <a:pt x="1832634" y="3363737"/>
                </a:cubicBezTo>
                <a:lnTo>
                  <a:pt x="1832634" y="3937923"/>
                </a:lnTo>
                <a:cubicBezTo>
                  <a:pt x="1832634" y="3958326"/>
                  <a:pt x="1828748" y="3972656"/>
                  <a:pt x="1820976" y="3980914"/>
                </a:cubicBezTo>
                <a:cubicBezTo>
                  <a:pt x="1813203" y="3989172"/>
                  <a:pt x="1797659" y="3993301"/>
                  <a:pt x="1774341" y="3993301"/>
                </a:cubicBezTo>
                <a:lnTo>
                  <a:pt x="1734994" y="3993301"/>
                </a:lnTo>
                <a:lnTo>
                  <a:pt x="1734994" y="4157979"/>
                </a:lnTo>
                <a:lnTo>
                  <a:pt x="2218826" y="4157979"/>
                </a:lnTo>
                <a:lnTo>
                  <a:pt x="2218826" y="3993301"/>
                </a:lnTo>
                <a:lnTo>
                  <a:pt x="2183850" y="3993301"/>
                </a:lnTo>
                <a:cubicBezTo>
                  <a:pt x="2153732" y="3993301"/>
                  <a:pt x="2133572" y="3990387"/>
                  <a:pt x="2123371" y="3984558"/>
                </a:cubicBezTo>
                <a:cubicBezTo>
                  <a:pt x="2113169" y="3978728"/>
                  <a:pt x="2108069" y="3964155"/>
                  <a:pt x="2108069" y="3940838"/>
                </a:cubicBezTo>
                <a:lnTo>
                  <a:pt x="2108069" y="3755757"/>
                </a:lnTo>
                <a:lnTo>
                  <a:pt x="2252344" y="3755757"/>
                </a:lnTo>
                <a:cubicBezTo>
                  <a:pt x="2333954" y="3755757"/>
                  <a:pt x="2399048" y="3739241"/>
                  <a:pt x="2447625" y="3706208"/>
                </a:cubicBezTo>
                <a:cubicBezTo>
                  <a:pt x="2496203" y="3673176"/>
                  <a:pt x="2529964" y="3633342"/>
                  <a:pt x="2548910" y="3586708"/>
                </a:cubicBezTo>
                <a:cubicBezTo>
                  <a:pt x="2567855" y="3540073"/>
                  <a:pt x="2577328" y="3492953"/>
                  <a:pt x="2577328" y="3445347"/>
                </a:cubicBezTo>
                <a:cubicBezTo>
                  <a:pt x="2577328" y="3241322"/>
                  <a:pt x="2456855" y="3139309"/>
                  <a:pt x="2215911" y="3139309"/>
                </a:cubicBezTo>
                <a:close/>
                <a:moveTo>
                  <a:pt x="8298909" y="3105790"/>
                </a:moveTo>
                <a:cubicBezTo>
                  <a:pt x="8240616" y="3105790"/>
                  <a:pt x="8196410" y="3115506"/>
                  <a:pt x="8166292" y="3134937"/>
                </a:cubicBezTo>
                <a:cubicBezTo>
                  <a:pt x="8136174" y="3154368"/>
                  <a:pt x="8121115" y="3183029"/>
                  <a:pt x="8121115" y="3220919"/>
                </a:cubicBezTo>
                <a:cubicBezTo>
                  <a:pt x="8121115" y="3298643"/>
                  <a:pt x="8177951" y="3337505"/>
                  <a:pt x="8291622" y="3337505"/>
                </a:cubicBezTo>
                <a:cubicBezTo>
                  <a:pt x="8348943" y="3337505"/>
                  <a:pt x="8392906" y="3327304"/>
                  <a:pt x="8423510" y="3306902"/>
                </a:cubicBezTo>
                <a:cubicBezTo>
                  <a:pt x="8454114" y="3286499"/>
                  <a:pt x="8469416" y="3257838"/>
                  <a:pt x="8469416" y="3220919"/>
                </a:cubicBezTo>
                <a:cubicBezTo>
                  <a:pt x="8469416" y="3144167"/>
                  <a:pt x="8412580" y="3105790"/>
                  <a:pt x="8298909" y="3105790"/>
                </a:cubicBezTo>
                <a:close/>
                <a:moveTo>
                  <a:pt x="0" y="0"/>
                </a:moveTo>
                <a:lnTo>
                  <a:pt x="12413974" y="0"/>
                </a:lnTo>
                <a:lnTo>
                  <a:pt x="12413974" y="7126357"/>
                </a:lnTo>
                <a:lnTo>
                  <a:pt x="0" y="7126357"/>
                </a:lnTo>
                <a:close/>
              </a:path>
            </a:pathLst>
          </a:custGeom>
          <a:solidFill>
            <a:schemeClr val="accent1">
              <a:alpha val="7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hu-HU" dirty="0"/>
              <a:t>i</a:t>
            </a: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8F8D5151-68A5-F28B-97E9-8D790C501E42}"/>
              </a:ext>
            </a:extLst>
          </p:cNvPr>
          <p:cNvSpPr txBox="1"/>
          <p:nvPr/>
        </p:nvSpPr>
        <p:spPr>
          <a:xfrm>
            <a:off x="2599507" y="402685"/>
            <a:ext cx="77070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dirty="0">
                <a:latin typeface="Aptos Black" panose="020B0004020202020204" pitchFamily="34" charset="0"/>
              </a:rPr>
              <a:t>In </a:t>
            </a:r>
            <a:r>
              <a:rPr lang="hu-HU" sz="4400" dirty="0" err="1">
                <a:latin typeface="Aptos Black" panose="020B0004020202020204" pitchFamily="34" charset="0"/>
              </a:rPr>
              <a:t>my</a:t>
            </a:r>
            <a:r>
              <a:rPr lang="hu-HU" sz="4400" dirty="0">
                <a:latin typeface="Aptos Black" panose="020B0004020202020204" pitchFamily="34" charset="0"/>
              </a:rPr>
              <a:t> country and </a:t>
            </a:r>
            <a:r>
              <a:rPr lang="hu-HU" sz="4400" dirty="0" err="1">
                <a:latin typeface="Aptos Black" panose="020B0004020202020204" pitchFamily="34" charset="0"/>
              </a:rPr>
              <a:t>abroad</a:t>
            </a:r>
            <a:endParaRPr lang="hu-HU" sz="4400" dirty="0">
              <a:latin typeface="Aptos Black" panose="020B0004020202020204" pitchFamily="34" charset="0"/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E6460580-BCF7-38E6-217F-DB7837E82EAF}"/>
              </a:ext>
            </a:extLst>
          </p:cNvPr>
          <p:cNvSpPr txBox="1"/>
          <p:nvPr/>
        </p:nvSpPr>
        <p:spPr>
          <a:xfrm>
            <a:off x="1278164" y="1606786"/>
            <a:ext cx="494008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b="1" u="sng" dirty="0">
                <a:latin typeface="Aptos Black" panose="020B0004020202020204" pitchFamily="34" charset="0"/>
              </a:rPr>
              <a:t>In </a:t>
            </a:r>
            <a:r>
              <a:rPr lang="hu-HU" sz="3600" b="1" u="sng" dirty="0" err="1">
                <a:latin typeface="Aptos Black" panose="020B0004020202020204" pitchFamily="34" charset="0"/>
              </a:rPr>
              <a:t>my</a:t>
            </a:r>
            <a:r>
              <a:rPr lang="hu-HU" sz="3600" b="1" u="sng" dirty="0">
                <a:latin typeface="Aptos Black" panose="020B0004020202020204" pitchFamily="34" charset="0"/>
              </a:rPr>
              <a:t> country:</a:t>
            </a:r>
          </a:p>
          <a:p>
            <a:endParaRPr lang="hu-HU" sz="3600" b="1" u="sng" dirty="0">
              <a:latin typeface="Aptos Black" panose="020B0004020202020204" pitchFamily="34" charset="0"/>
            </a:endParaRPr>
          </a:p>
          <a:p>
            <a:r>
              <a:rPr lang="hu-HU" sz="3200" b="1" i="0" dirty="0">
                <a:effectLst/>
                <a:latin typeface="Aptos Black" panose="020B0004020202020204" pitchFamily="34" charset="0"/>
              </a:rPr>
              <a:t>Research and </a:t>
            </a:r>
            <a:r>
              <a:rPr lang="hu-HU" sz="3200" b="1" i="0" dirty="0" err="1">
                <a:effectLst/>
                <a:latin typeface="Aptos Black" panose="020B0004020202020204" pitchFamily="34" charset="0"/>
              </a:rPr>
              <a:t>Planning</a:t>
            </a:r>
            <a:endParaRPr lang="hu-HU" sz="3200" b="1" i="0" dirty="0">
              <a:effectLst/>
              <a:latin typeface="Aptos Black" panose="020B0004020202020204" pitchFamily="34" charset="0"/>
            </a:endParaRPr>
          </a:p>
          <a:p>
            <a:r>
              <a:rPr lang="hu-HU" sz="3200" b="1" i="0" dirty="0" err="1">
                <a:effectLst/>
                <a:latin typeface="Aptos Black" panose="020B0004020202020204" pitchFamily="34" charset="0"/>
              </a:rPr>
              <a:t>Travel</a:t>
            </a:r>
            <a:r>
              <a:rPr lang="hu-HU" sz="3200" b="1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3200" b="1" i="0" dirty="0" err="1">
                <a:effectLst/>
                <a:latin typeface="Aptos Black" panose="020B0004020202020204" pitchFamily="34" charset="0"/>
              </a:rPr>
              <a:t>Documents</a:t>
            </a:r>
            <a:endParaRPr lang="hu-HU" sz="3200" b="1" dirty="0">
              <a:latin typeface="Aptos Black" panose="020B0004020202020204" pitchFamily="34" charset="0"/>
            </a:endParaRPr>
          </a:p>
          <a:p>
            <a:r>
              <a:rPr lang="hu-HU" sz="3200" b="1" i="0" dirty="0">
                <a:effectLst/>
                <a:latin typeface="Aptos Black" panose="020B0004020202020204" pitchFamily="34" charset="0"/>
              </a:rPr>
              <a:t>Health </a:t>
            </a:r>
            <a:r>
              <a:rPr lang="hu-HU" sz="3200" b="1" i="0" dirty="0" err="1">
                <a:effectLst/>
                <a:latin typeface="Aptos Black" panose="020B0004020202020204" pitchFamily="34" charset="0"/>
              </a:rPr>
              <a:t>Preparations</a:t>
            </a:r>
            <a:endParaRPr lang="hu-HU" sz="3200" b="1" i="0" dirty="0">
              <a:effectLst/>
              <a:latin typeface="Aptos Black" panose="020B0004020202020204" pitchFamily="34" charset="0"/>
            </a:endParaRPr>
          </a:p>
          <a:p>
            <a:r>
              <a:rPr lang="hu-HU" sz="3200" b="1" i="0" dirty="0" err="1">
                <a:effectLst/>
                <a:latin typeface="Aptos Black" panose="020B0004020202020204" pitchFamily="34" charset="0"/>
              </a:rPr>
              <a:t>Finances</a:t>
            </a:r>
            <a:endParaRPr lang="hu-HU" sz="3200" b="1" dirty="0">
              <a:latin typeface="Aptos Black" panose="020B0004020202020204" pitchFamily="34" charset="0"/>
            </a:endParaRPr>
          </a:p>
          <a:p>
            <a:r>
              <a:rPr lang="hu-HU" sz="3200" b="1" i="0" dirty="0" err="1">
                <a:effectLst/>
                <a:latin typeface="Aptos Black" panose="020B0004020202020204" pitchFamily="34" charset="0"/>
              </a:rPr>
              <a:t>Packing</a:t>
            </a:r>
            <a:endParaRPr lang="hu-HU" sz="3200" b="1" i="0" dirty="0">
              <a:effectLst/>
              <a:latin typeface="Aptos Black" panose="020B0004020202020204" pitchFamily="34" charset="0"/>
            </a:endParaRPr>
          </a:p>
          <a:p>
            <a:r>
              <a:rPr lang="hu-HU" sz="3200" b="1" i="0" dirty="0" err="1">
                <a:effectLst/>
                <a:latin typeface="Aptos Black" panose="020B0004020202020204" pitchFamily="34" charset="0"/>
              </a:rPr>
              <a:t>Security</a:t>
            </a:r>
            <a:endParaRPr lang="hu-HU" sz="3200" dirty="0">
              <a:latin typeface="Aptos Black" panose="020B0004020202020204" pitchFamily="34" charset="0"/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A3625F68-4216-B101-F1C5-0030DE12130D}"/>
              </a:ext>
            </a:extLst>
          </p:cNvPr>
          <p:cNvSpPr txBox="1"/>
          <p:nvPr/>
        </p:nvSpPr>
        <p:spPr>
          <a:xfrm>
            <a:off x="6626354" y="1606786"/>
            <a:ext cx="3680238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3600" b="1" u="sng" dirty="0" err="1">
                <a:latin typeface="Aptos Black" panose="020B0004020202020204" pitchFamily="34" charset="0"/>
              </a:rPr>
              <a:t>Abroad</a:t>
            </a:r>
            <a:r>
              <a:rPr lang="hu-HU" sz="3600" b="1" u="sng" dirty="0">
                <a:latin typeface="Aptos Black" panose="020B0004020202020204" pitchFamily="34" charset="0"/>
              </a:rPr>
              <a:t>:</a:t>
            </a:r>
          </a:p>
          <a:p>
            <a:endParaRPr lang="hu-HU" sz="3200" dirty="0">
              <a:latin typeface="Aptos Black" panose="020B0004020202020204" pitchFamily="34" charset="0"/>
            </a:endParaRPr>
          </a:p>
          <a:p>
            <a:r>
              <a:rPr lang="hu-HU" sz="3200" b="1" i="0" dirty="0" err="1">
                <a:effectLst/>
                <a:latin typeface="Aptos Black" panose="020B0004020202020204" pitchFamily="34" charset="0"/>
              </a:rPr>
              <a:t>Language</a:t>
            </a:r>
            <a:endParaRPr lang="hu-HU" sz="3200" b="1" i="0" dirty="0">
              <a:effectLst/>
              <a:latin typeface="Aptos Black" panose="020B0004020202020204" pitchFamily="34" charset="0"/>
            </a:endParaRPr>
          </a:p>
          <a:p>
            <a:r>
              <a:rPr lang="hu-HU" sz="3200" b="1" i="0" dirty="0" err="1">
                <a:effectLst/>
                <a:latin typeface="Aptos Black" panose="020B0004020202020204" pitchFamily="34" charset="0"/>
              </a:rPr>
              <a:t>Cultural</a:t>
            </a:r>
            <a:r>
              <a:rPr lang="hu-HU" sz="3200" b="1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3200" b="1" i="0" dirty="0" err="1">
                <a:effectLst/>
                <a:latin typeface="Aptos Black" panose="020B0004020202020204" pitchFamily="34" charset="0"/>
              </a:rPr>
              <a:t>Etiquette</a:t>
            </a:r>
            <a:endParaRPr lang="hu-HU" sz="3200" b="1" dirty="0">
              <a:latin typeface="Aptos Black" panose="020B0004020202020204" pitchFamily="34" charset="0"/>
            </a:endParaRPr>
          </a:p>
          <a:p>
            <a:r>
              <a:rPr lang="hu-HU" sz="3200" b="1" i="0" dirty="0" err="1">
                <a:effectLst/>
                <a:latin typeface="Aptos Black" panose="020B0004020202020204" pitchFamily="34" charset="0"/>
              </a:rPr>
              <a:t>Technology</a:t>
            </a:r>
            <a:endParaRPr lang="hu-HU" sz="3200" b="1" i="0" dirty="0">
              <a:effectLst/>
              <a:latin typeface="Aptos Black" panose="020B0004020202020204" pitchFamily="34" charset="0"/>
            </a:endParaRPr>
          </a:p>
          <a:p>
            <a:r>
              <a:rPr lang="hu-HU" sz="3200" b="1" i="0" dirty="0" err="1">
                <a:effectLst/>
                <a:latin typeface="Aptos Black" panose="020B0004020202020204" pitchFamily="34" charset="0"/>
              </a:rPr>
              <a:t>Transportation</a:t>
            </a:r>
            <a:endParaRPr lang="hu-HU" sz="3200" b="1" dirty="0">
              <a:latin typeface="Aptos Black" panose="020B0004020202020204" pitchFamily="34" charset="0"/>
            </a:endParaRPr>
          </a:p>
          <a:p>
            <a:r>
              <a:rPr lang="hu-HU" sz="3200" b="1" i="0" dirty="0" err="1">
                <a:effectLst/>
                <a:latin typeface="Aptos Black" panose="020B0004020202020204" pitchFamily="34" charset="0"/>
              </a:rPr>
              <a:t>Safety</a:t>
            </a:r>
            <a:endParaRPr lang="hu-HU" sz="3200" dirty="0"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685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23C66ED-DBBF-12CA-7F5E-813E0E7D0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622"/>
            <a:ext cx="12192000" cy="6894986"/>
            <a:chOff x="0" y="-7622"/>
            <a:chExt cx="12192000" cy="68949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3002B52-2669-1ED7-2E0F-0627FC31D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-7621"/>
              <a:ext cx="12192000" cy="6887364"/>
            </a:xfrm>
            <a:prstGeom prst="rect">
              <a:avLst/>
            </a:prstGeom>
            <a:gradFill>
              <a:gsLst>
                <a:gs pos="8000">
                  <a:schemeClr val="accent5"/>
                </a:gs>
                <a:gs pos="100000">
                  <a:schemeClr val="accent2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2E9EC0D-91EA-9D35-F655-335C580AB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9" y="0"/>
              <a:ext cx="8216919" cy="6887364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  <a:alpha val="79000"/>
                  </a:schemeClr>
                </a:gs>
                <a:gs pos="40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19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770627C-B480-1145-72DC-5B59DBE04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39978" y="-7622"/>
              <a:ext cx="8451623" cy="6887367"/>
            </a:xfrm>
            <a:prstGeom prst="rect">
              <a:avLst/>
            </a:prstGeom>
            <a:gradFill>
              <a:gsLst>
                <a:gs pos="0">
                  <a:schemeClr val="accent5">
                    <a:lumMod val="75000"/>
                    <a:alpha val="67000"/>
                  </a:schemeClr>
                </a:gs>
                <a:gs pos="60000">
                  <a:schemeClr val="accent5">
                    <a:alpha val="0"/>
                  </a:scheme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9F81D39-93D1-019C-74DC-4710F533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9127281" y="7060"/>
              <a:ext cx="3064320" cy="68726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8000"/>
                  </a:schemeClr>
                </a:gs>
                <a:gs pos="41000">
                  <a:schemeClr val="accent2">
                    <a:alpha val="0"/>
                  </a:schemeClr>
                </a:gs>
              </a:gsLst>
              <a:lin ang="1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pic>
        <p:nvPicPr>
          <p:cNvPr id="5" name="Kép 4" descr="Kiránduláscsizma a naplóban">
            <a:extLst>
              <a:ext uri="{FF2B5EF4-FFF2-40B4-BE49-F238E27FC236}">
                <a16:creationId xmlns:a16="http://schemas.microsoft.com/office/drawing/2014/main" id="{7C921793-F558-74FD-69F5-AD138B11DB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8" b="6611"/>
          <a:stretch/>
        </p:blipFill>
        <p:spPr>
          <a:xfrm>
            <a:off x="20" y="-7624"/>
            <a:ext cx="12191981" cy="6887365"/>
          </a:xfrm>
          <a:prstGeom prst="rect">
            <a:avLst/>
          </a:prstGeom>
        </p:spPr>
      </p:pic>
      <p:sp>
        <p:nvSpPr>
          <p:cNvPr id="8" name="Szabadkézi sokszög: alakzat 7">
            <a:extLst>
              <a:ext uri="{FF2B5EF4-FFF2-40B4-BE49-F238E27FC236}">
                <a16:creationId xmlns:a16="http://schemas.microsoft.com/office/drawing/2014/main" id="{525E84A4-1D4F-FBFC-407D-F446CE4FCC1A}"/>
              </a:ext>
            </a:extLst>
          </p:cNvPr>
          <p:cNvSpPr/>
          <p:nvPr/>
        </p:nvSpPr>
        <p:spPr>
          <a:xfrm>
            <a:off x="-169817" y="-117566"/>
            <a:ext cx="12566468" cy="7236823"/>
          </a:xfrm>
          <a:custGeom>
            <a:avLst/>
            <a:gdLst/>
            <a:ahLst/>
            <a:cxnLst/>
            <a:rect l="l" t="t" r="r" b="b"/>
            <a:pathLst>
              <a:path w="12566468" h="7236823">
                <a:moveTo>
                  <a:pt x="5057675" y="3811472"/>
                </a:moveTo>
                <a:lnTo>
                  <a:pt x="5168134" y="3811472"/>
                </a:lnTo>
                <a:cubicBezTo>
                  <a:pt x="5183637" y="3811472"/>
                  <a:pt x="5196813" y="3812829"/>
                  <a:pt x="5207666" y="3815542"/>
                </a:cubicBezTo>
                <a:cubicBezTo>
                  <a:pt x="5218518" y="3818255"/>
                  <a:pt x="5226753" y="3822228"/>
                  <a:pt x="5232374" y="3827460"/>
                </a:cubicBezTo>
                <a:cubicBezTo>
                  <a:pt x="5237993" y="3832692"/>
                  <a:pt x="5240803" y="3839572"/>
                  <a:pt x="5240803" y="3848098"/>
                </a:cubicBezTo>
                <a:cubicBezTo>
                  <a:pt x="5240803" y="3860500"/>
                  <a:pt x="5233052" y="3870965"/>
                  <a:pt x="5217549" y="3879492"/>
                </a:cubicBezTo>
                <a:cubicBezTo>
                  <a:pt x="5202046" y="3888018"/>
                  <a:pt x="5174916" y="3892282"/>
                  <a:pt x="5136158" y="3892282"/>
                </a:cubicBezTo>
                <a:cubicBezTo>
                  <a:pt x="5094688" y="3892282"/>
                  <a:pt x="5067074" y="3887340"/>
                  <a:pt x="5053315" y="3877457"/>
                </a:cubicBezTo>
                <a:cubicBezTo>
                  <a:pt x="5039555" y="3867574"/>
                  <a:pt x="5032676" y="3858175"/>
                  <a:pt x="5032676" y="3849261"/>
                </a:cubicBezTo>
                <a:cubicBezTo>
                  <a:pt x="5032676" y="3841897"/>
                  <a:pt x="5034712" y="3835018"/>
                  <a:pt x="5038781" y="3828623"/>
                </a:cubicBezTo>
                <a:cubicBezTo>
                  <a:pt x="5042850" y="3822228"/>
                  <a:pt x="5049148" y="3816511"/>
                  <a:pt x="5057675" y="3811472"/>
                </a:cubicBezTo>
                <a:close/>
                <a:moveTo>
                  <a:pt x="10653417" y="3546954"/>
                </a:moveTo>
                <a:lnTo>
                  <a:pt x="10653417" y="3619624"/>
                </a:lnTo>
                <a:cubicBezTo>
                  <a:pt x="10644890" y="3630476"/>
                  <a:pt x="10632584" y="3640940"/>
                  <a:pt x="10616500" y="3651017"/>
                </a:cubicBezTo>
                <a:cubicBezTo>
                  <a:pt x="10600416" y="3661094"/>
                  <a:pt x="10580941" y="3666132"/>
                  <a:pt x="10558074" y="3666132"/>
                </a:cubicBezTo>
                <a:cubicBezTo>
                  <a:pt x="10543734" y="3666132"/>
                  <a:pt x="10532009" y="3661966"/>
                  <a:pt x="10522901" y="3653633"/>
                </a:cubicBezTo>
                <a:cubicBezTo>
                  <a:pt x="10513794" y="3645300"/>
                  <a:pt x="10509239" y="3632801"/>
                  <a:pt x="10509239" y="3616136"/>
                </a:cubicBezTo>
                <a:cubicBezTo>
                  <a:pt x="10509239" y="3593269"/>
                  <a:pt x="10518928" y="3576312"/>
                  <a:pt x="10538307" y="3565267"/>
                </a:cubicBezTo>
                <a:cubicBezTo>
                  <a:pt x="10557686" y="3554221"/>
                  <a:pt x="10596056" y="3548117"/>
                  <a:pt x="10653417" y="3546954"/>
                </a:cubicBezTo>
                <a:close/>
                <a:moveTo>
                  <a:pt x="1395117" y="3546954"/>
                </a:moveTo>
                <a:lnTo>
                  <a:pt x="1395117" y="3619624"/>
                </a:lnTo>
                <a:cubicBezTo>
                  <a:pt x="1386591" y="3630476"/>
                  <a:pt x="1374285" y="3640940"/>
                  <a:pt x="1358201" y="3651017"/>
                </a:cubicBezTo>
                <a:cubicBezTo>
                  <a:pt x="1342117" y="3661094"/>
                  <a:pt x="1322641" y="3666132"/>
                  <a:pt x="1299774" y="3666132"/>
                </a:cubicBezTo>
                <a:cubicBezTo>
                  <a:pt x="1285434" y="3666132"/>
                  <a:pt x="1273710" y="3661966"/>
                  <a:pt x="1264602" y="3653633"/>
                </a:cubicBezTo>
                <a:cubicBezTo>
                  <a:pt x="1255494" y="3645300"/>
                  <a:pt x="1250940" y="3632801"/>
                  <a:pt x="1250940" y="3616136"/>
                </a:cubicBezTo>
                <a:cubicBezTo>
                  <a:pt x="1250940" y="3593269"/>
                  <a:pt x="1260629" y="3576312"/>
                  <a:pt x="1280008" y="3565267"/>
                </a:cubicBezTo>
                <a:cubicBezTo>
                  <a:pt x="1299387" y="3554221"/>
                  <a:pt x="1337756" y="3548117"/>
                  <a:pt x="1395117" y="3546954"/>
                </a:cubicBezTo>
                <a:close/>
                <a:moveTo>
                  <a:pt x="9158168" y="3378941"/>
                </a:moveTo>
                <a:cubicBezTo>
                  <a:pt x="9182198" y="3378941"/>
                  <a:pt x="9202642" y="3386402"/>
                  <a:pt x="9219502" y="3401323"/>
                </a:cubicBezTo>
                <a:cubicBezTo>
                  <a:pt x="9236361" y="3416245"/>
                  <a:pt x="9248473" y="3431457"/>
                  <a:pt x="9255837" y="3446960"/>
                </a:cubicBezTo>
                <a:lnTo>
                  <a:pt x="9255837" y="3576603"/>
                </a:lnTo>
                <a:cubicBezTo>
                  <a:pt x="9250411" y="3592106"/>
                  <a:pt x="9239365" y="3608093"/>
                  <a:pt x="9222699" y="3624565"/>
                </a:cubicBezTo>
                <a:cubicBezTo>
                  <a:pt x="9206034" y="3641037"/>
                  <a:pt x="9184524" y="3649273"/>
                  <a:pt x="9158168" y="3649273"/>
                </a:cubicBezTo>
                <a:cubicBezTo>
                  <a:pt x="9132589" y="3649273"/>
                  <a:pt x="9111854" y="3639196"/>
                  <a:pt x="9095963" y="3619042"/>
                </a:cubicBezTo>
                <a:cubicBezTo>
                  <a:pt x="9080073" y="3598888"/>
                  <a:pt x="9072127" y="3564976"/>
                  <a:pt x="9072127" y="3517304"/>
                </a:cubicBezTo>
                <a:cubicBezTo>
                  <a:pt x="9072127" y="3470796"/>
                  <a:pt x="9080266" y="3436108"/>
                  <a:pt x="9096544" y="3413241"/>
                </a:cubicBezTo>
                <a:cubicBezTo>
                  <a:pt x="9112822" y="3390374"/>
                  <a:pt x="9133364" y="3378941"/>
                  <a:pt x="9158168" y="3378941"/>
                </a:cubicBezTo>
                <a:close/>
                <a:moveTo>
                  <a:pt x="7129344" y="3378941"/>
                </a:moveTo>
                <a:cubicBezTo>
                  <a:pt x="7153374" y="3378941"/>
                  <a:pt x="7173818" y="3386402"/>
                  <a:pt x="7190678" y="3401323"/>
                </a:cubicBezTo>
                <a:cubicBezTo>
                  <a:pt x="7207537" y="3416245"/>
                  <a:pt x="7219649" y="3431457"/>
                  <a:pt x="7227012" y="3446960"/>
                </a:cubicBezTo>
                <a:lnTo>
                  <a:pt x="7227012" y="3576603"/>
                </a:lnTo>
                <a:cubicBezTo>
                  <a:pt x="7221586" y="3592106"/>
                  <a:pt x="7210540" y="3608093"/>
                  <a:pt x="7193875" y="3624565"/>
                </a:cubicBezTo>
                <a:cubicBezTo>
                  <a:pt x="7177209" y="3641037"/>
                  <a:pt x="7155699" y="3649273"/>
                  <a:pt x="7129344" y="3649273"/>
                </a:cubicBezTo>
                <a:cubicBezTo>
                  <a:pt x="7103764" y="3649273"/>
                  <a:pt x="7083029" y="3639196"/>
                  <a:pt x="7067139" y="3619042"/>
                </a:cubicBezTo>
                <a:cubicBezTo>
                  <a:pt x="7051248" y="3598888"/>
                  <a:pt x="7043303" y="3564976"/>
                  <a:pt x="7043303" y="3517304"/>
                </a:cubicBezTo>
                <a:cubicBezTo>
                  <a:pt x="7043303" y="3470796"/>
                  <a:pt x="7051442" y="3436108"/>
                  <a:pt x="7067719" y="3413241"/>
                </a:cubicBezTo>
                <a:cubicBezTo>
                  <a:pt x="7083998" y="3390374"/>
                  <a:pt x="7104539" y="3378941"/>
                  <a:pt x="7129344" y="3378941"/>
                </a:cubicBezTo>
                <a:close/>
                <a:moveTo>
                  <a:pt x="2619145" y="3358593"/>
                </a:moveTo>
                <a:cubicBezTo>
                  <a:pt x="2641237" y="3358593"/>
                  <a:pt x="2661003" y="3364794"/>
                  <a:pt x="2678444" y="3377197"/>
                </a:cubicBezTo>
                <a:cubicBezTo>
                  <a:pt x="2695885" y="3389599"/>
                  <a:pt x="2705574" y="3410140"/>
                  <a:pt x="2707512" y="3438821"/>
                </a:cubicBezTo>
                <a:lnTo>
                  <a:pt x="2531941" y="3438821"/>
                </a:lnTo>
                <a:cubicBezTo>
                  <a:pt x="2534654" y="3412853"/>
                  <a:pt x="2544247" y="3392990"/>
                  <a:pt x="2560718" y="3379231"/>
                </a:cubicBezTo>
                <a:cubicBezTo>
                  <a:pt x="2577190" y="3365473"/>
                  <a:pt x="2596666" y="3358593"/>
                  <a:pt x="2619145" y="3358593"/>
                </a:cubicBezTo>
                <a:close/>
                <a:moveTo>
                  <a:pt x="5129182" y="3341152"/>
                </a:moveTo>
                <a:cubicBezTo>
                  <a:pt x="5148173" y="3341152"/>
                  <a:pt x="5163773" y="3347741"/>
                  <a:pt x="5175981" y="3360919"/>
                </a:cubicBezTo>
                <a:cubicBezTo>
                  <a:pt x="5188190" y="3374096"/>
                  <a:pt x="5194294" y="3394056"/>
                  <a:pt x="5194294" y="3420799"/>
                </a:cubicBezTo>
                <a:cubicBezTo>
                  <a:pt x="5194294" y="3446378"/>
                  <a:pt x="5188190" y="3465660"/>
                  <a:pt x="5175981" y="3478644"/>
                </a:cubicBezTo>
                <a:cubicBezTo>
                  <a:pt x="5163773" y="3491628"/>
                  <a:pt x="5148173" y="3498119"/>
                  <a:pt x="5129182" y="3498119"/>
                </a:cubicBezTo>
                <a:cubicBezTo>
                  <a:pt x="5109416" y="3498119"/>
                  <a:pt x="5092944" y="3491628"/>
                  <a:pt x="5079767" y="3478644"/>
                </a:cubicBezTo>
                <a:cubicBezTo>
                  <a:pt x="5066589" y="3465660"/>
                  <a:pt x="5060001" y="3446378"/>
                  <a:pt x="5060001" y="3420799"/>
                </a:cubicBezTo>
                <a:cubicBezTo>
                  <a:pt x="5060001" y="3394056"/>
                  <a:pt x="5066589" y="3374096"/>
                  <a:pt x="5079767" y="3360919"/>
                </a:cubicBezTo>
                <a:cubicBezTo>
                  <a:pt x="5092944" y="3347741"/>
                  <a:pt x="5109416" y="3341152"/>
                  <a:pt x="5129182" y="3341152"/>
                </a:cubicBezTo>
                <a:close/>
                <a:moveTo>
                  <a:pt x="11719352" y="3228950"/>
                </a:moveTo>
                <a:lnTo>
                  <a:pt x="11943175" y="3798101"/>
                </a:lnTo>
                <a:lnTo>
                  <a:pt x="11940268" y="3806240"/>
                </a:lnTo>
                <a:cubicBezTo>
                  <a:pt x="11937943" y="3814767"/>
                  <a:pt x="11928739" y="3821259"/>
                  <a:pt x="11912654" y="3825716"/>
                </a:cubicBezTo>
                <a:cubicBezTo>
                  <a:pt x="11896570" y="3830173"/>
                  <a:pt x="11874575" y="3832401"/>
                  <a:pt x="11846669" y="3832401"/>
                </a:cubicBezTo>
                <a:lnTo>
                  <a:pt x="11790277" y="3832401"/>
                </a:lnTo>
                <a:lnTo>
                  <a:pt x="11790277" y="4006228"/>
                </a:lnTo>
                <a:lnTo>
                  <a:pt x="11872831" y="4006228"/>
                </a:lnTo>
                <a:cubicBezTo>
                  <a:pt x="11935617" y="4006228"/>
                  <a:pt x="11984742" y="4000608"/>
                  <a:pt x="12020205" y="3989369"/>
                </a:cubicBezTo>
                <a:cubicBezTo>
                  <a:pt x="12055668" y="3978129"/>
                  <a:pt x="12082799" y="3961366"/>
                  <a:pt x="12101596" y="3939081"/>
                </a:cubicBezTo>
                <a:cubicBezTo>
                  <a:pt x="12120393" y="3916795"/>
                  <a:pt x="12135799" y="3888793"/>
                  <a:pt x="12147814" y="3855074"/>
                </a:cubicBezTo>
                <a:lnTo>
                  <a:pt x="12168161" y="3798101"/>
                </a:lnTo>
                <a:lnTo>
                  <a:pt x="12361754" y="3228950"/>
                </a:lnTo>
                <a:lnTo>
                  <a:pt x="12143163" y="3228950"/>
                </a:lnTo>
                <a:lnTo>
                  <a:pt x="12052471" y="3599276"/>
                </a:lnTo>
                <a:lnTo>
                  <a:pt x="11943175" y="3228950"/>
                </a:lnTo>
                <a:close/>
                <a:moveTo>
                  <a:pt x="9601272" y="3228950"/>
                </a:moveTo>
                <a:lnTo>
                  <a:pt x="9601272" y="3602764"/>
                </a:lnTo>
                <a:cubicBezTo>
                  <a:pt x="9601272" y="3672527"/>
                  <a:pt x="9618422" y="3723881"/>
                  <a:pt x="9652722" y="3756825"/>
                </a:cubicBezTo>
                <a:cubicBezTo>
                  <a:pt x="9687022" y="3789768"/>
                  <a:pt x="9732272" y="3806240"/>
                  <a:pt x="9788469" y="3806240"/>
                </a:cubicBezTo>
                <a:cubicBezTo>
                  <a:pt x="9836916" y="3806240"/>
                  <a:pt x="9875770" y="3797617"/>
                  <a:pt x="9905032" y="3780370"/>
                </a:cubicBezTo>
                <a:cubicBezTo>
                  <a:pt x="9934294" y="3763123"/>
                  <a:pt x="9959002" y="3741709"/>
                  <a:pt x="9979155" y="3716129"/>
                </a:cubicBezTo>
                <a:lnTo>
                  <a:pt x="9981481" y="3798101"/>
                </a:lnTo>
                <a:lnTo>
                  <a:pt x="10190770" y="3798101"/>
                </a:lnTo>
                <a:lnTo>
                  <a:pt x="10190770" y="3228950"/>
                </a:lnTo>
                <a:lnTo>
                  <a:pt x="9973923" y="3228950"/>
                </a:lnTo>
                <a:lnTo>
                  <a:pt x="9973923" y="3582417"/>
                </a:lnTo>
                <a:cubicBezTo>
                  <a:pt x="9959195" y="3600245"/>
                  <a:pt x="9943596" y="3613907"/>
                  <a:pt x="9927124" y="3623403"/>
                </a:cubicBezTo>
                <a:cubicBezTo>
                  <a:pt x="9910652" y="3632898"/>
                  <a:pt x="9893308" y="3637646"/>
                  <a:pt x="9875092" y="3637646"/>
                </a:cubicBezTo>
                <a:cubicBezTo>
                  <a:pt x="9863078" y="3637646"/>
                  <a:pt x="9852806" y="3635320"/>
                  <a:pt x="9844280" y="3630670"/>
                </a:cubicBezTo>
                <a:cubicBezTo>
                  <a:pt x="9835754" y="3626019"/>
                  <a:pt x="9829261" y="3619139"/>
                  <a:pt x="9824804" y="3610031"/>
                </a:cubicBezTo>
                <a:cubicBezTo>
                  <a:pt x="9820348" y="3600923"/>
                  <a:pt x="9818119" y="3589781"/>
                  <a:pt x="9818119" y="3576603"/>
                </a:cubicBezTo>
                <a:lnTo>
                  <a:pt x="9818119" y="3228950"/>
                </a:lnTo>
                <a:close/>
                <a:moveTo>
                  <a:pt x="8537960" y="3228950"/>
                </a:moveTo>
                <a:lnTo>
                  <a:pt x="8537960" y="3798101"/>
                </a:lnTo>
                <a:lnTo>
                  <a:pt x="8754226" y="3798101"/>
                </a:lnTo>
                <a:lnTo>
                  <a:pt x="8754226" y="3228950"/>
                </a:lnTo>
                <a:close/>
                <a:moveTo>
                  <a:pt x="7842677" y="3228950"/>
                </a:moveTo>
                <a:lnTo>
                  <a:pt x="8036270" y="3798101"/>
                </a:lnTo>
                <a:lnTo>
                  <a:pt x="8287417" y="3798101"/>
                </a:lnTo>
                <a:lnTo>
                  <a:pt x="8485079" y="3228950"/>
                </a:lnTo>
                <a:lnTo>
                  <a:pt x="8266488" y="3228950"/>
                </a:lnTo>
                <a:lnTo>
                  <a:pt x="8163587" y="3601602"/>
                </a:lnTo>
                <a:lnTo>
                  <a:pt x="8066501" y="3228950"/>
                </a:lnTo>
                <a:close/>
                <a:moveTo>
                  <a:pt x="7575936" y="3228950"/>
                </a:moveTo>
                <a:lnTo>
                  <a:pt x="7575936" y="3798101"/>
                </a:lnTo>
                <a:lnTo>
                  <a:pt x="7792201" y="3798101"/>
                </a:lnTo>
                <a:lnTo>
                  <a:pt x="7792201" y="3228950"/>
                </a:lnTo>
                <a:close/>
                <a:moveTo>
                  <a:pt x="5794761" y="3228950"/>
                </a:moveTo>
                <a:lnTo>
                  <a:pt x="5794761" y="3798101"/>
                </a:lnTo>
                <a:lnTo>
                  <a:pt x="6011026" y="3798101"/>
                </a:lnTo>
                <a:lnTo>
                  <a:pt x="6011026" y="3228950"/>
                </a:lnTo>
                <a:close/>
                <a:moveTo>
                  <a:pt x="3823085" y="3228950"/>
                </a:moveTo>
                <a:lnTo>
                  <a:pt x="3823085" y="3798101"/>
                </a:lnTo>
                <a:lnTo>
                  <a:pt x="4039351" y="3798101"/>
                </a:lnTo>
                <a:lnTo>
                  <a:pt x="4039351" y="3228950"/>
                </a:lnTo>
                <a:close/>
                <a:moveTo>
                  <a:pt x="1651427" y="3228950"/>
                </a:moveTo>
                <a:lnTo>
                  <a:pt x="1845020" y="3798101"/>
                </a:lnTo>
                <a:lnTo>
                  <a:pt x="2096168" y="3798101"/>
                </a:lnTo>
                <a:lnTo>
                  <a:pt x="2293830" y="3228950"/>
                </a:lnTo>
                <a:lnTo>
                  <a:pt x="2075239" y="3228950"/>
                </a:lnTo>
                <a:lnTo>
                  <a:pt x="1972338" y="3601602"/>
                </a:lnTo>
                <a:lnTo>
                  <a:pt x="1875251" y="3228950"/>
                </a:lnTo>
                <a:close/>
                <a:moveTo>
                  <a:pt x="10597606" y="3221974"/>
                </a:moveTo>
                <a:cubicBezTo>
                  <a:pt x="10544121" y="3221974"/>
                  <a:pt x="10497322" y="3227981"/>
                  <a:pt x="10457208" y="3239996"/>
                </a:cubicBezTo>
                <a:cubicBezTo>
                  <a:pt x="10417094" y="3252010"/>
                  <a:pt x="10385991" y="3272164"/>
                  <a:pt x="10363899" y="3300457"/>
                </a:cubicBezTo>
                <a:cubicBezTo>
                  <a:pt x="10341808" y="3328750"/>
                  <a:pt x="10330762" y="3367314"/>
                  <a:pt x="10330762" y="3416148"/>
                </a:cubicBezTo>
                <a:lnTo>
                  <a:pt x="10530750" y="3416148"/>
                </a:lnTo>
                <a:cubicBezTo>
                  <a:pt x="10530750" y="3395219"/>
                  <a:pt x="10536563" y="3380394"/>
                  <a:pt x="10548190" y="3371674"/>
                </a:cubicBezTo>
                <a:cubicBezTo>
                  <a:pt x="10559818" y="3362953"/>
                  <a:pt x="10576290" y="3358593"/>
                  <a:pt x="10597606" y="3358593"/>
                </a:cubicBezTo>
                <a:cubicBezTo>
                  <a:pt x="10615434" y="3358593"/>
                  <a:pt x="10629775" y="3362953"/>
                  <a:pt x="10640627" y="3371674"/>
                </a:cubicBezTo>
                <a:cubicBezTo>
                  <a:pt x="10651478" y="3380394"/>
                  <a:pt x="10656905" y="3396382"/>
                  <a:pt x="10656905" y="3419636"/>
                </a:cubicBezTo>
                <a:lnTo>
                  <a:pt x="10656905" y="3438821"/>
                </a:lnTo>
                <a:cubicBezTo>
                  <a:pt x="10585203" y="3441146"/>
                  <a:pt x="10522126" y="3447154"/>
                  <a:pt x="10467672" y="3456843"/>
                </a:cubicBezTo>
                <a:cubicBezTo>
                  <a:pt x="10413219" y="3466532"/>
                  <a:pt x="10370682" y="3484748"/>
                  <a:pt x="10340064" y="3511491"/>
                </a:cubicBezTo>
                <a:cubicBezTo>
                  <a:pt x="10309446" y="3538233"/>
                  <a:pt x="10294136" y="3578541"/>
                  <a:pt x="10294136" y="3632414"/>
                </a:cubicBezTo>
                <a:cubicBezTo>
                  <a:pt x="10294136" y="3672334"/>
                  <a:pt x="10303535" y="3705277"/>
                  <a:pt x="10322332" y="3731245"/>
                </a:cubicBezTo>
                <a:cubicBezTo>
                  <a:pt x="10341130" y="3757212"/>
                  <a:pt x="10365159" y="3776397"/>
                  <a:pt x="10394421" y="3788799"/>
                </a:cubicBezTo>
                <a:cubicBezTo>
                  <a:pt x="10423683" y="3801202"/>
                  <a:pt x="10453623" y="3807403"/>
                  <a:pt x="10484241" y="3807403"/>
                </a:cubicBezTo>
                <a:cubicBezTo>
                  <a:pt x="10523386" y="3807403"/>
                  <a:pt x="10556620" y="3801299"/>
                  <a:pt x="10583944" y="3789090"/>
                </a:cubicBezTo>
                <a:cubicBezTo>
                  <a:pt x="10611268" y="3776882"/>
                  <a:pt x="10635976" y="3759344"/>
                  <a:pt x="10658068" y="3736477"/>
                </a:cubicBezTo>
                <a:lnTo>
                  <a:pt x="10664462" y="3798101"/>
                </a:lnTo>
                <a:lnTo>
                  <a:pt x="10866776" y="3798101"/>
                </a:lnTo>
                <a:lnTo>
                  <a:pt x="10866776" y="3414985"/>
                </a:lnTo>
                <a:cubicBezTo>
                  <a:pt x="10866776" y="3379328"/>
                  <a:pt x="10861059" y="3349291"/>
                  <a:pt x="10849626" y="3324874"/>
                </a:cubicBezTo>
                <a:cubicBezTo>
                  <a:pt x="10838193" y="3300457"/>
                  <a:pt x="10821139" y="3280594"/>
                  <a:pt x="10798466" y="3265285"/>
                </a:cubicBezTo>
                <a:cubicBezTo>
                  <a:pt x="10775793" y="3249976"/>
                  <a:pt x="10747693" y="3238930"/>
                  <a:pt x="10714169" y="3232147"/>
                </a:cubicBezTo>
                <a:cubicBezTo>
                  <a:pt x="10680644" y="3225365"/>
                  <a:pt x="10641789" y="3221974"/>
                  <a:pt x="10597606" y="3221974"/>
                </a:cubicBezTo>
                <a:close/>
                <a:moveTo>
                  <a:pt x="2619145" y="3221974"/>
                </a:moveTo>
                <a:cubicBezTo>
                  <a:pt x="2559846" y="3221974"/>
                  <a:pt x="2507040" y="3233020"/>
                  <a:pt x="2460725" y="3255111"/>
                </a:cubicBezTo>
                <a:cubicBezTo>
                  <a:pt x="2414410" y="3277203"/>
                  <a:pt x="2378074" y="3309565"/>
                  <a:pt x="2351719" y="3352198"/>
                </a:cubicBezTo>
                <a:cubicBezTo>
                  <a:pt x="2325365" y="3394831"/>
                  <a:pt x="2312187" y="3447348"/>
                  <a:pt x="2312187" y="3509747"/>
                </a:cubicBezTo>
                <a:cubicBezTo>
                  <a:pt x="2312187" y="3578735"/>
                  <a:pt x="2325656" y="3635320"/>
                  <a:pt x="2352591" y="3679504"/>
                </a:cubicBezTo>
                <a:cubicBezTo>
                  <a:pt x="2379528" y="3723687"/>
                  <a:pt x="2416541" y="3756243"/>
                  <a:pt x="2463631" y="3777172"/>
                </a:cubicBezTo>
                <a:cubicBezTo>
                  <a:pt x="2510722" y="3798101"/>
                  <a:pt x="2564110" y="3808566"/>
                  <a:pt x="2623796" y="3808566"/>
                </a:cubicBezTo>
                <a:cubicBezTo>
                  <a:pt x="2680382" y="3808566"/>
                  <a:pt x="2730282" y="3801880"/>
                  <a:pt x="2773496" y="3788509"/>
                </a:cubicBezTo>
                <a:cubicBezTo>
                  <a:pt x="2816711" y="3775138"/>
                  <a:pt x="2851011" y="3753530"/>
                  <a:pt x="2876397" y="3723687"/>
                </a:cubicBezTo>
                <a:cubicBezTo>
                  <a:pt x="2901783" y="3693844"/>
                  <a:pt x="2916026" y="3654311"/>
                  <a:pt x="2919127" y="3605090"/>
                </a:cubicBezTo>
                <a:lnTo>
                  <a:pt x="2717976" y="3605090"/>
                </a:lnTo>
                <a:cubicBezTo>
                  <a:pt x="2716813" y="3626019"/>
                  <a:pt x="2707803" y="3641037"/>
                  <a:pt x="2690943" y="3650145"/>
                </a:cubicBezTo>
                <a:cubicBezTo>
                  <a:pt x="2674084" y="3659253"/>
                  <a:pt x="2652864" y="3663807"/>
                  <a:pt x="2627284" y="3663807"/>
                </a:cubicBezTo>
                <a:cubicBezTo>
                  <a:pt x="2603642" y="3663807"/>
                  <a:pt x="2584554" y="3658769"/>
                  <a:pt x="2570020" y="3648692"/>
                </a:cubicBezTo>
                <a:cubicBezTo>
                  <a:pt x="2555486" y="3638615"/>
                  <a:pt x="2544925" y="3625243"/>
                  <a:pt x="2538336" y="3608578"/>
                </a:cubicBezTo>
                <a:cubicBezTo>
                  <a:pt x="2531747" y="3591912"/>
                  <a:pt x="2528066" y="3574084"/>
                  <a:pt x="2527290" y="3555093"/>
                </a:cubicBezTo>
                <a:lnTo>
                  <a:pt x="2919127" y="3555093"/>
                </a:lnTo>
                <a:cubicBezTo>
                  <a:pt x="2919902" y="3550829"/>
                  <a:pt x="2920483" y="3545597"/>
                  <a:pt x="2920871" y="3539396"/>
                </a:cubicBezTo>
                <a:cubicBezTo>
                  <a:pt x="2921258" y="3533195"/>
                  <a:pt x="2921452" y="3528157"/>
                  <a:pt x="2921452" y="3524281"/>
                </a:cubicBezTo>
                <a:cubicBezTo>
                  <a:pt x="2921452" y="3425450"/>
                  <a:pt x="2894128" y="3350357"/>
                  <a:pt x="2839481" y="3299004"/>
                </a:cubicBezTo>
                <a:cubicBezTo>
                  <a:pt x="2784833" y="3247650"/>
                  <a:pt x="2711387" y="3221974"/>
                  <a:pt x="2619145" y="3221974"/>
                </a:cubicBezTo>
                <a:close/>
                <a:moveTo>
                  <a:pt x="1339307" y="3221974"/>
                </a:moveTo>
                <a:cubicBezTo>
                  <a:pt x="1285822" y="3221974"/>
                  <a:pt x="1239022" y="3227981"/>
                  <a:pt x="1198909" y="3239996"/>
                </a:cubicBezTo>
                <a:cubicBezTo>
                  <a:pt x="1158795" y="3252010"/>
                  <a:pt x="1127692" y="3272164"/>
                  <a:pt x="1105600" y="3300457"/>
                </a:cubicBezTo>
                <a:cubicBezTo>
                  <a:pt x="1083508" y="3328750"/>
                  <a:pt x="1072463" y="3367314"/>
                  <a:pt x="1072463" y="3416148"/>
                </a:cubicBezTo>
                <a:lnTo>
                  <a:pt x="1272450" y="3416148"/>
                </a:lnTo>
                <a:cubicBezTo>
                  <a:pt x="1272450" y="3395219"/>
                  <a:pt x="1278264" y="3380394"/>
                  <a:pt x="1289891" y="3371674"/>
                </a:cubicBezTo>
                <a:cubicBezTo>
                  <a:pt x="1301518" y="3362953"/>
                  <a:pt x="1317990" y="3358593"/>
                  <a:pt x="1339307" y="3358593"/>
                </a:cubicBezTo>
                <a:cubicBezTo>
                  <a:pt x="1357135" y="3358593"/>
                  <a:pt x="1371475" y="3362953"/>
                  <a:pt x="1382327" y="3371674"/>
                </a:cubicBezTo>
                <a:cubicBezTo>
                  <a:pt x="1393180" y="3380394"/>
                  <a:pt x="1398606" y="3396382"/>
                  <a:pt x="1398606" y="3419636"/>
                </a:cubicBezTo>
                <a:lnTo>
                  <a:pt x="1398606" y="3438821"/>
                </a:lnTo>
                <a:cubicBezTo>
                  <a:pt x="1326904" y="3441146"/>
                  <a:pt x="1263827" y="3447154"/>
                  <a:pt x="1209373" y="3456843"/>
                </a:cubicBezTo>
                <a:cubicBezTo>
                  <a:pt x="1154919" y="3466532"/>
                  <a:pt x="1112383" y="3484748"/>
                  <a:pt x="1081764" y="3511491"/>
                </a:cubicBezTo>
                <a:cubicBezTo>
                  <a:pt x="1051146" y="3538233"/>
                  <a:pt x="1035837" y="3578541"/>
                  <a:pt x="1035837" y="3632414"/>
                </a:cubicBezTo>
                <a:cubicBezTo>
                  <a:pt x="1035837" y="3672334"/>
                  <a:pt x="1045236" y="3705277"/>
                  <a:pt x="1064033" y="3731245"/>
                </a:cubicBezTo>
                <a:cubicBezTo>
                  <a:pt x="1082830" y="3757212"/>
                  <a:pt x="1106860" y="3776397"/>
                  <a:pt x="1136122" y="3788799"/>
                </a:cubicBezTo>
                <a:cubicBezTo>
                  <a:pt x="1165383" y="3801202"/>
                  <a:pt x="1195323" y="3807403"/>
                  <a:pt x="1225942" y="3807403"/>
                </a:cubicBezTo>
                <a:cubicBezTo>
                  <a:pt x="1265087" y="3807403"/>
                  <a:pt x="1298321" y="3801299"/>
                  <a:pt x="1325645" y="3789090"/>
                </a:cubicBezTo>
                <a:cubicBezTo>
                  <a:pt x="1352969" y="3776882"/>
                  <a:pt x="1377677" y="3759344"/>
                  <a:pt x="1399768" y="3736477"/>
                </a:cubicBezTo>
                <a:lnTo>
                  <a:pt x="1406163" y="3798101"/>
                </a:lnTo>
                <a:lnTo>
                  <a:pt x="1608476" y="3798101"/>
                </a:lnTo>
                <a:lnTo>
                  <a:pt x="1608476" y="3414985"/>
                </a:lnTo>
                <a:cubicBezTo>
                  <a:pt x="1608476" y="3379328"/>
                  <a:pt x="1602760" y="3349291"/>
                  <a:pt x="1591326" y="3324874"/>
                </a:cubicBezTo>
                <a:cubicBezTo>
                  <a:pt x="1579893" y="3300457"/>
                  <a:pt x="1562840" y="3280594"/>
                  <a:pt x="1540167" y="3265285"/>
                </a:cubicBezTo>
                <a:cubicBezTo>
                  <a:pt x="1517494" y="3249976"/>
                  <a:pt x="1489395" y="3238930"/>
                  <a:pt x="1455870" y="3232147"/>
                </a:cubicBezTo>
                <a:cubicBezTo>
                  <a:pt x="1422344" y="3225365"/>
                  <a:pt x="1383490" y="3221974"/>
                  <a:pt x="1339307" y="3221974"/>
                </a:cubicBezTo>
                <a:close/>
                <a:moveTo>
                  <a:pt x="6539962" y="3220811"/>
                </a:moveTo>
                <a:cubicBezTo>
                  <a:pt x="6491902" y="3220811"/>
                  <a:pt x="6453242" y="3229434"/>
                  <a:pt x="6423980" y="3246681"/>
                </a:cubicBezTo>
                <a:cubicBezTo>
                  <a:pt x="6394718" y="3263929"/>
                  <a:pt x="6369817" y="3285342"/>
                  <a:pt x="6349276" y="3310922"/>
                </a:cubicBezTo>
                <a:lnTo>
                  <a:pt x="6346950" y="3228950"/>
                </a:lnTo>
                <a:lnTo>
                  <a:pt x="6137661" y="3228950"/>
                </a:lnTo>
                <a:lnTo>
                  <a:pt x="6137661" y="3798101"/>
                </a:lnTo>
                <a:lnTo>
                  <a:pt x="6353926" y="3798101"/>
                </a:lnTo>
                <a:lnTo>
                  <a:pt x="6353926" y="3444634"/>
                </a:lnTo>
                <a:cubicBezTo>
                  <a:pt x="6369042" y="3426418"/>
                  <a:pt x="6384835" y="3412757"/>
                  <a:pt x="6401307" y="3403649"/>
                </a:cubicBezTo>
                <a:cubicBezTo>
                  <a:pt x="6417779" y="3394540"/>
                  <a:pt x="6434929" y="3389987"/>
                  <a:pt x="6452758" y="3389987"/>
                </a:cubicBezTo>
                <a:cubicBezTo>
                  <a:pt x="6465160" y="3389987"/>
                  <a:pt x="6475624" y="3392312"/>
                  <a:pt x="6484151" y="3396963"/>
                </a:cubicBezTo>
                <a:cubicBezTo>
                  <a:pt x="6492677" y="3401614"/>
                  <a:pt x="6499169" y="3408396"/>
                  <a:pt x="6503627" y="3417310"/>
                </a:cubicBezTo>
                <a:cubicBezTo>
                  <a:pt x="6508083" y="3426225"/>
                  <a:pt x="6510312" y="3437271"/>
                  <a:pt x="6510312" y="3450448"/>
                </a:cubicBezTo>
                <a:lnTo>
                  <a:pt x="6510312" y="3798101"/>
                </a:lnTo>
                <a:lnTo>
                  <a:pt x="6726578" y="3798101"/>
                </a:lnTo>
                <a:lnTo>
                  <a:pt x="6726578" y="3424287"/>
                </a:lnTo>
                <a:cubicBezTo>
                  <a:pt x="6726578" y="3354524"/>
                  <a:pt x="6709428" y="3303170"/>
                  <a:pt x="6675128" y="3270227"/>
                </a:cubicBezTo>
                <a:cubicBezTo>
                  <a:pt x="6640828" y="3237283"/>
                  <a:pt x="6595772" y="3220811"/>
                  <a:pt x="6539962" y="3220811"/>
                </a:cubicBezTo>
                <a:close/>
                <a:moveTo>
                  <a:pt x="4568286" y="3220811"/>
                </a:moveTo>
                <a:cubicBezTo>
                  <a:pt x="4520227" y="3220811"/>
                  <a:pt x="4481567" y="3229434"/>
                  <a:pt x="4452305" y="3246681"/>
                </a:cubicBezTo>
                <a:cubicBezTo>
                  <a:pt x="4423043" y="3263929"/>
                  <a:pt x="4398142" y="3285342"/>
                  <a:pt x="4377600" y="3310922"/>
                </a:cubicBezTo>
                <a:lnTo>
                  <a:pt x="4375275" y="3228950"/>
                </a:lnTo>
                <a:lnTo>
                  <a:pt x="4165986" y="3228950"/>
                </a:lnTo>
                <a:lnTo>
                  <a:pt x="4165986" y="3798101"/>
                </a:lnTo>
                <a:lnTo>
                  <a:pt x="4382251" y="3798101"/>
                </a:lnTo>
                <a:lnTo>
                  <a:pt x="4382251" y="3444634"/>
                </a:lnTo>
                <a:cubicBezTo>
                  <a:pt x="4397366" y="3426418"/>
                  <a:pt x="4413160" y="3412757"/>
                  <a:pt x="4429632" y="3403649"/>
                </a:cubicBezTo>
                <a:cubicBezTo>
                  <a:pt x="4446104" y="3394540"/>
                  <a:pt x="4463255" y="3389987"/>
                  <a:pt x="4481083" y="3389987"/>
                </a:cubicBezTo>
                <a:cubicBezTo>
                  <a:pt x="4493486" y="3389987"/>
                  <a:pt x="4503950" y="3392312"/>
                  <a:pt x="4512476" y="3396963"/>
                </a:cubicBezTo>
                <a:cubicBezTo>
                  <a:pt x="4521002" y="3401614"/>
                  <a:pt x="4527494" y="3408396"/>
                  <a:pt x="4531951" y="3417310"/>
                </a:cubicBezTo>
                <a:cubicBezTo>
                  <a:pt x="4536408" y="3426225"/>
                  <a:pt x="4538637" y="3437270"/>
                  <a:pt x="4538637" y="3450448"/>
                </a:cubicBezTo>
                <a:lnTo>
                  <a:pt x="4538637" y="3798101"/>
                </a:lnTo>
                <a:lnTo>
                  <a:pt x="4754903" y="3798101"/>
                </a:lnTo>
                <a:lnTo>
                  <a:pt x="4754903" y="3424287"/>
                </a:lnTo>
                <a:cubicBezTo>
                  <a:pt x="4754903" y="3354524"/>
                  <a:pt x="4737753" y="3303170"/>
                  <a:pt x="4703452" y="3270227"/>
                </a:cubicBezTo>
                <a:cubicBezTo>
                  <a:pt x="4669152" y="3237283"/>
                  <a:pt x="4624097" y="3220811"/>
                  <a:pt x="4568286" y="3220811"/>
                </a:cubicBezTo>
                <a:close/>
                <a:moveTo>
                  <a:pt x="995114" y="3220811"/>
                </a:moveTo>
                <a:cubicBezTo>
                  <a:pt x="956357" y="3220811"/>
                  <a:pt x="921766" y="3229144"/>
                  <a:pt x="891341" y="3245809"/>
                </a:cubicBezTo>
                <a:cubicBezTo>
                  <a:pt x="860917" y="3262475"/>
                  <a:pt x="839116" y="3290187"/>
                  <a:pt x="825938" y="3328944"/>
                </a:cubicBezTo>
                <a:lnTo>
                  <a:pt x="823613" y="3228950"/>
                </a:lnTo>
                <a:lnTo>
                  <a:pt x="613160" y="3228950"/>
                </a:lnTo>
                <a:lnTo>
                  <a:pt x="613160" y="3798101"/>
                </a:lnTo>
                <a:lnTo>
                  <a:pt x="829426" y="3798101"/>
                </a:lnTo>
                <a:lnTo>
                  <a:pt x="829426" y="3456262"/>
                </a:lnTo>
                <a:cubicBezTo>
                  <a:pt x="841829" y="3438433"/>
                  <a:pt x="857428" y="3425256"/>
                  <a:pt x="876226" y="3416729"/>
                </a:cubicBezTo>
                <a:cubicBezTo>
                  <a:pt x="895023" y="3408202"/>
                  <a:pt x="914596" y="3402583"/>
                  <a:pt x="934943" y="3399870"/>
                </a:cubicBezTo>
                <a:cubicBezTo>
                  <a:pt x="955291" y="3397157"/>
                  <a:pt x="974185" y="3395800"/>
                  <a:pt x="991626" y="3395800"/>
                </a:cubicBezTo>
                <a:lnTo>
                  <a:pt x="1005578" y="3395800"/>
                </a:lnTo>
                <a:lnTo>
                  <a:pt x="1005578" y="3220811"/>
                </a:lnTo>
                <a:close/>
                <a:moveTo>
                  <a:pt x="5450674" y="3134770"/>
                </a:moveTo>
                <a:cubicBezTo>
                  <a:pt x="5404165" y="3134770"/>
                  <a:pt x="5362598" y="3143005"/>
                  <a:pt x="5325973" y="3159477"/>
                </a:cubicBezTo>
                <a:cubicBezTo>
                  <a:pt x="5298504" y="3171831"/>
                  <a:pt x="5277520" y="3192197"/>
                  <a:pt x="5263023" y="3220575"/>
                </a:cubicBezTo>
                <a:lnTo>
                  <a:pt x="5255761" y="3238851"/>
                </a:lnTo>
                <a:lnTo>
                  <a:pt x="5245145" y="3234854"/>
                </a:lnTo>
                <a:cubicBezTo>
                  <a:pt x="5211826" y="3224717"/>
                  <a:pt x="5172784" y="3219648"/>
                  <a:pt x="5128019" y="3219648"/>
                </a:cubicBezTo>
                <a:cubicBezTo>
                  <a:pt x="5070271" y="3219648"/>
                  <a:pt x="5021243" y="3228659"/>
                  <a:pt x="4980936" y="3246681"/>
                </a:cubicBezTo>
                <a:cubicBezTo>
                  <a:pt x="4940628" y="3264704"/>
                  <a:pt x="4910009" y="3288927"/>
                  <a:pt x="4889080" y="3319351"/>
                </a:cubicBezTo>
                <a:cubicBezTo>
                  <a:pt x="4868152" y="3349776"/>
                  <a:pt x="4857687" y="3383592"/>
                  <a:pt x="4857687" y="3420799"/>
                </a:cubicBezTo>
                <a:cubicBezTo>
                  <a:pt x="4857687" y="3456068"/>
                  <a:pt x="4868055" y="3488818"/>
                  <a:pt x="4888790" y="3519048"/>
                </a:cubicBezTo>
                <a:cubicBezTo>
                  <a:pt x="4904341" y="3541721"/>
                  <a:pt x="4925234" y="3561070"/>
                  <a:pt x="4951468" y="3577094"/>
                </a:cubicBezTo>
                <a:lnTo>
                  <a:pt x="4959497" y="3581369"/>
                </a:lnTo>
                <a:lnTo>
                  <a:pt x="4926797" y="3595933"/>
                </a:lnTo>
                <a:cubicBezTo>
                  <a:pt x="4912020" y="3603782"/>
                  <a:pt x="4899545" y="3611872"/>
                  <a:pt x="4889371" y="3620205"/>
                </a:cubicBezTo>
                <a:cubicBezTo>
                  <a:pt x="4869024" y="3636871"/>
                  <a:pt x="4858850" y="3658381"/>
                  <a:pt x="4858850" y="3684736"/>
                </a:cubicBezTo>
                <a:cubicBezTo>
                  <a:pt x="4858850" y="3704115"/>
                  <a:pt x="4866020" y="3722331"/>
                  <a:pt x="4880360" y="3739384"/>
                </a:cubicBezTo>
                <a:cubicBezTo>
                  <a:pt x="4887530" y="3747910"/>
                  <a:pt x="4896590" y="3755831"/>
                  <a:pt x="4907539" y="3763147"/>
                </a:cubicBezTo>
                <a:lnTo>
                  <a:pt x="4924042" y="3771772"/>
                </a:lnTo>
                <a:lnTo>
                  <a:pt x="4918166" y="3773902"/>
                </a:lnTo>
                <a:cubicBezTo>
                  <a:pt x="4907254" y="3778795"/>
                  <a:pt x="4897656" y="3784149"/>
                  <a:pt x="4889371" y="3789962"/>
                </a:cubicBezTo>
                <a:cubicBezTo>
                  <a:pt x="4856234" y="3813217"/>
                  <a:pt x="4839665" y="3841316"/>
                  <a:pt x="4839665" y="3874259"/>
                </a:cubicBezTo>
                <a:cubicBezTo>
                  <a:pt x="4839665" y="3898289"/>
                  <a:pt x="4848967" y="3921253"/>
                  <a:pt x="4867570" y="3943151"/>
                </a:cubicBezTo>
                <a:cubicBezTo>
                  <a:pt x="4886174" y="3965048"/>
                  <a:pt x="4917276" y="3982877"/>
                  <a:pt x="4960878" y="3996636"/>
                </a:cubicBezTo>
                <a:cubicBezTo>
                  <a:pt x="5004480" y="4010394"/>
                  <a:pt x="5063682" y="4017274"/>
                  <a:pt x="5138484" y="4017274"/>
                </a:cubicBezTo>
                <a:cubicBezTo>
                  <a:pt x="5238478" y="4017274"/>
                  <a:pt x="5315508" y="4000318"/>
                  <a:pt x="5369574" y="3966405"/>
                </a:cubicBezTo>
                <a:cubicBezTo>
                  <a:pt x="5423641" y="3932492"/>
                  <a:pt x="5450674" y="3886662"/>
                  <a:pt x="5450674" y="3828913"/>
                </a:cubicBezTo>
                <a:cubicBezTo>
                  <a:pt x="5450674" y="3773103"/>
                  <a:pt x="5428486" y="3731439"/>
                  <a:pt x="5384109" y="3703921"/>
                </a:cubicBezTo>
                <a:cubicBezTo>
                  <a:pt x="5350825" y="3683283"/>
                  <a:pt x="5304081" y="3670384"/>
                  <a:pt x="5243873" y="3665224"/>
                </a:cubicBezTo>
                <a:lnTo>
                  <a:pt x="5191524" y="3663137"/>
                </a:lnTo>
                <a:lnTo>
                  <a:pt x="5191969" y="3662644"/>
                </a:lnTo>
                <a:cubicBezTo>
                  <a:pt x="5144686" y="3662644"/>
                  <a:pt x="5108156" y="3661966"/>
                  <a:pt x="5082383" y="3660610"/>
                </a:cubicBezTo>
                <a:cubicBezTo>
                  <a:pt x="5056610" y="3659253"/>
                  <a:pt x="5038684" y="3656637"/>
                  <a:pt x="5028607" y="3652761"/>
                </a:cubicBezTo>
                <a:cubicBezTo>
                  <a:pt x="5018530" y="3648885"/>
                  <a:pt x="5013491" y="3643266"/>
                  <a:pt x="5013491" y="3635902"/>
                </a:cubicBezTo>
                <a:cubicBezTo>
                  <a:pt x="5013491" y="3625825"/>
                  <a:pt x="5019983" y="3617976"/>
                  <a:pt x="5032967" y="3612357"/>
                </a:cubicBezTo>
                <a:lnTo>
                  <a:pt x="5037223" y="3610678"/>
                </a:lnTo>
                <a:lnTo>
                  <a:pt x="5045394" y="3612720"/>
                </a:lnTo>
                <a:cubicBezTo>
                  <a:pt x="5069472" y="3617322"/>
                  <a:pt x="5095657" y="3619624"/>
                  <a:pt x="5123950" y="3619624"/>
                </a:cubicBezTo>
                <a:cubicBezTo>
                  <a:pt x="5184023" y="3619624"/>
                  <a:pt x="5234117" y="3610516"/>
                  <a:pt x="5274231" y="3592300"/>
                </a:cubicBezTo>
                <a:cubicBezTo>
                  <a:pt x="5314345" y="3574084"/>
                  <a:pt x="5344382" y="3549957"/>
                  <a:pt x="5364342" y="3519920"/>
                </a:cubicBezTo>
                <a:cubicBezTo>
                  <a:pt x="5384302" y="3489884"/>
                  <a:pt x="5394282" y="3456843"/>
                  <a:pt x="5394282" y="3420799"/>
                </a:cubicBezTo>
                <a:cubicBezTo>
                  <a:pt x="5394282" y="3383592"/>
                  <a:pt x="5384497" y="3349776"/>
                  <a:pt x="5364924" y="3319351"/>
                </a:cubicBezTo>
                <a:cubicBezTo>
                  <a:pt x="5360031" y="3311745"/>
                  <a:pt x="5354520" y="3304527"/>
                  <a:pt x="5348392" y="3297696"/>
                </a:cubicBezTo>
                <a:lnTo>
                  <a:pt x="5344780" y="3294247"/>
                </a:lnTo>
                <a:lnTo>
                  <a:pt x="5359691" y="3289702"/>
                </a:lnTo>
                <a:cubicBezTo>
                  <a:pt x="5387403" y="3284082"/>
                  <a:pt x="5417730" y="3281272"/>
                  <a:pt x="5450674" y="3281272"/>
                </a:cubicBezTo>
                <a:close/>
                <a:moveTo>
                  <a:pt x="191423" y="3089423"/>
                </a:moveTo>
                <a:lnTo>
                  <a:pt x="191423" y="3228950"/>
                </a:lnTo>
                <a:lnTo>
                  <a:pt x="98406" y="3228950"/>
                </a:lnTo>
                <a:lnTo>
                  <a:pt x="98406" y="3393475"/>
                </a:lnTo>
                <a:lnTo>
                  <a:pt x="191423" y="3393475"/>
                </a:lnTo>
                <a:lnTo>
                  <a:pt x="191423" y="3584742"/>
                </a:lnTo>
                <a:cubicBezTo>
                  <a:pt x="191423" y="3639390"/>
                  <a:pt x="199562" y="3682217"/>
                  <a:pt x="215841" y="3713223"/>
                </a:cubicBezTo>
                <a:cubicBezTo>
                  <a:pt x="232118" y="3744228"/>
                  <a:pt x="260024" y="3766126"/>
                  <a:pt x="299556" y="3778916"/>
                </a:cubicBezTo>
                <a:cubicBezTo>
                  <a:pt x="339089" y="3791706"/>
                  <a:pt x="393930" y="3798101"/>
                  <a:pt x="464081" y="3798101"/>
                </a:cubicBezTo>
                <a:lnTo>
                  <a:pt x="514078" y="3798101"/>
                </a:lnTo>
                <a:lnTo>
                  <a:pt x="514078" y="3632414"/>
                </a:lnTo>
                <a:lnTo>
                  <a:pt x="467569" y="3632414"/>
                </a:lnTo>
                <a:cubicBezTo>
                  <a:pt x="443927" y="3632414"/>
                  <a:pt x="428134" y="3628053"/>
                  <a:pt x="420189" y="3619333"/>
                </a:cubicBezTo>
                <a:cubicBezTo>
                  <a:pt x="412243" y="3610613"/>
                  <a:pt x="408270" y="3594431"/>
                  <a:pt x="408270" y="3570789"/>
                </a:cubicBezTo>
                <a:lnTo>
                  <a:pt x="408270" y="3393475"/>
                </a:lnTo>
                <a:lnTo>
                  <a:pt x="516403" y="3393475"/>
                </a:lnTo>
                <a:lnTo>
                  <a:pt x="516403" y="3228950"/>
                </a:lnTo>
                <a:lnTo>
                  <a:pt x="408270" y="3228950"/>
                </a:lnTo>
                <a:lnTo>
                  <a:pt x="408270" y="3089423"/>
                </a:lnTo>
                <a:close/>
                <a:moveTo>
                  <a:pt x="11397785" y="3015591"/>
                </a:moveTo>
                <a:lnTo>
                  <a:pt x="11397785" y="3584742"/>
                </a:lnTo>
                <a:cubicBezTo>
                  <a:pt x="11397785" y="3639390"/>
                  <a:pt x="11405731" y="3682217"/>
                  <a:pt x="11421621" y="3713223"/>
                </a:cubicBezTo>
                <a:cubicBezTo>
                  <a:pt x="11437512" y="3744228"/>
                  <a:pt x="11465223" y="3766126"/>
                  <a:pt x="11504755" y="3778916"/>
                </a:cubicBezTo>
                <a:cubicBezTo>
                  <a:pt x="11544288" y="3791706"/>
                  <a:pt x="11599130" y="3798101"/>
                  <a:pt x="11669280" y="3798101"/>
                </a:cubicBezTo>
                <a:lnTo>
                  <a:pt x="11716952" y="3798101"/>
                </a:lnTo>
                <a:lnTo>
                  <a:pt x="11716952" y="3632414"/>
                </a:lnTo>
                <a:lnTo>
                  <a:pt x="11671606" y="3632414"/>
                </a:lnTo>
                <a:cubicBezTo>
                  <a:pt x="11647189" y="3632414"/>
                  <a:pt x="11631299" y="3628053"/>
                  <a:pt x="11623934" y="3619333"/>
                </a:cubicBezTo>
                <a:cubicBezTo>
                  <a:pt x="11616571" y="3610613"/>
                  <a:pt x="11612888" y="3594431"/>
                  <a:pt x="11612888" y="3570789"/>
                </a:cubicBezTo>
                <a:lnTo>
                  <a:pt x="11612888" y="3015591"/>
                </a:lnTo>
                <a:close/>
                <a:moveTo>
                  <a:pt x="10997735" y="3015591"/>
                </a:moveTo>
                <a:lnTo>
                  <a:pt x="10997735" y="3584742"/>
                </a:lnTo>
                <a:cubicBezTo>
                  <a:pt x="10997735" y="3639390"/>
                  <a:pt x="11005681" y="3682217"/>
                  <a:pt x="11021571" y="3713223"/>
                </a:cubicBezTo>
                <a:cubicBezTo>
                  <a:pt x="11037462" y="3744228"/>
                  <a:pt x="11065173" y="3766126"/>
                  <a:pt x="11104705" y="3778916"/>
                </a:cubicBezTo>
                <a:cubicBezTo>
                  <a:pt x="11144238" y="3791706"/>
                  <a:pt x="11199080" y="3798101"/>
                  <a:pt x="11269230" y="3798101"/>
                </a:cubicBezTo>
                <a:lnTo>
                  <a:pt x="11316902" y="3798101"/>
                </a:lnTo>
                <a:lnTo>
                  <a:pt x="11316902" y="3632414"/>
                </a:lnTo>
                <a:lnTo>
                  <a:pt x="11271556" y="3632414"/>
                </a:lnTo>
                <a:cubicBezTo>
                  <a:pt x="11247139" y="3632414"/>
                  <a:pt x="11231249" y="3628053"/>
                  <a:pt x="11223884" y="3619333"/>
                </a:cubicBezTo>
                <a:cubicBezTo>
                  <a:pt x="11216521" y="3610613"/>
                  <a:pt x="11212838" y="3594431"/>
                  <a:pt x="11212838" y="3570789"/>
                </a:cubicBezTo>
                <a:lnTo>
                  <a:pt x="11212838" y="3015591"/>
                </a:lnTo>
                <a:close/>
                <a:moveTo>
                  <a:pt x="9255837" y="3015591"/>
                </a:moveTo>
                <a:lnTo>
                  <a:pt x="9255837" y="3299294"/>
                </a:lnTo>
                <a:cubicBezTo>
                  <a:pt x="9241497" y="3277203"/>
                  <a:pt x="9221634" y="3258405"/>
                  <a:pt x="9196247" y="3242902"/>
                </a:cubicBezTo>
                <a:cubicBezTo>
                  <a:pt x="9170862" y="3227400"/>
                  <a:pt x="9137821" y="3219648"/>
                  <a:pt x="9097126" y="3219648"/>
                </a:cubicBezTo>
                <a:cubicBezTo>
                  <a:pt x="9048679" y="3219648"/>
                  <a:pt x="9006337" y="3230403"/>
                  <a:pt x="8970098" y="3251914"/>
                </a:cubicBezTo>
                <a:cubicBezTo>
                  <a:pt x="8933861" y="3273424"/>
                  <a:pt x="8905762" y="3305980"/>
                  <a:pt x="8885801" y="3349582"/>
                </a:cubicBezTo>
                <a:cubicBezTo>
                  <a:pt x="8865841" y="3393184"/>
                  <a:pt x="8855861" y="3447929"/>
                  <a:pt x="8855861" y="3513816"/>
                </a:cubicBezTo>
                <a:cubicBezTo>
                  <a:pt x="8855861" y="3580479"/>
                  <a:pt x="8865066" y="3635514"/>
                  <a:pt x="8883476" y="3678922"/>
                </a:cubicBezTo>
                <a:cubicBezTo>
                  <a:pt x="8901886" y="3722331"/>
                  <a:pt x="8928241" y="3754596"/>
                  <a:pt x="8962541" y="3775719"/>
                </a:cubicBezTo>
                <a:cubicBezTo>
                  <a:pt x="8996841" y="3796842"/>
                  <a:pt x="9037827" y="3807403"/>
                  <a:pt x="9085498" y="3807403"/>
                </a:cubicBezTo>
                <a:cubicBezTo>
                  <a:pt x="9125806" y="3807403"/>
                  <a:pt x="9159040" y="3799748"/>
                  <a:pt x="9185202" y="3784439"/>
                </a:cubicBezTo>
                <a:cubicBezTo>
                  <a:pt x="9211363" y="3769130"/>
                  <a:pt x="9234521" y="3747523"/>
                  <a:pt x="9254674" y="3719618"/>
                </a:cubicBezTo>
                <a:lnTo>
                  <a:pt x="9262813" y="3798101"/>
                </a:lnTo>
                <a:lnTo>
                  <a:pt x="9472103" y="3798101"/>
                </a:lnTo>
                <a:lnTo>
                  <a:pt x="9472103" y="3015591"/>
                </a:lnTo>
                <a:close/>
                <a:moveTo>
                  <a:pt x="7227012" y="3015591"/>
                </a:moveTo>
                <a:lnTo>
                  <a:pt x="7227012" y="3299294"/>
                </a:lnTo>
                <a:cubicBezTo>
                  <a:pt x="7212672" y="3277203"/>
                  <a:pt x="7192809" y="3258405"/>
                  <a:pt x="7167423" y="3242902"/>
                </a:cubicBezTo>
                <a:cubicBezTo>
                  <a:pt x="7142037" y="3227400"/>
                  <a:pt x="7108997" y="3219648"/>
                  <a:pt x="7068301" y="3219648"/>
                </a:cubicBezTo>
                <a:cubicBezTo>
                  <a:pt x="7019854" y="3219648"/>
                  <a:pt x="6977512" y="3230403"/>
                  <a:pt x="6941274" y="3251914"/>
                </a:cubicBezTo>
                <a:cubicBezTo>
                  <a:pt x="6905036" y="3273424"/>
                  <a:pt x="6876937" y="3305980"/>
                  <a:pt x="6856977" y="3349582"/>
                </a:cubicBezTo>
                <a:cubicBezTo>
                  <a:pt x="6837017" y="3393184"/>
                  <a:pt x="6827037" y="3447929"/>
                  <a:pt x="6827037" y="3513816"/>
                </a:cubicBezTo>
                <a:cubicBezTo>
                  <a:pt x="6827037" y="3580479"/>
                  <a:pt x="6836242" y="3635514"/>
                  <a:pt x="6854652" y="3678922"/>
                </a:cubicBezTo>
                <a:cubicBezTo>
                  <a:pt x="6873061" y="3722331"/>
                  <a:pt x="6899416" y="3754596"/>
                  <a:pt x="6933717" y="3775719"/>
                </a:cubicBezTo>
                <a:cubicBezTo>
                  <a:pt x="6968017" y="3796842"/>
                  <a:pt x="7009003" y="3807403"/>
                  <a:pt x="7056674" y="3807403"/>
                </a:cubicBezTo>
                <a:cubicBezTo>
                  <a:pt x="7096982" y="3807403"/>
                  <a:pt x="7130216" y="3799748"/>
                  <a:pt x="7156377" y="3784439"/>
                </a:cubicBezTo>
                <a:cubicBezTo>
                  <a:pt x="7182539" y="3769130"/>
                  <a:pt x="7205696" y="3747523"/>
                  <a:pt x="7225850" y="3719618"/>
                </a:cubicBezTo>
                <a:lnTo>
                  <a:pt x="7233989" y="3798101"/>
                </a:lnTo>
                <a:lnTo>
                  <a:pt x="7443278" y="3798101"/>
                </a:lnTo>
                <a:lnTo>
                  <a:pt x="7443278" y="3015591"/>
                </a:lnTo>
                <a:close/>
                <a:moveTo>
                  <a:pt x="3425361" y="3015591"/>
                </a:moveTo>
                <a:lnTo>
                  <a:pt x="3425361" y="3584742"/>
                </a:lnTo>
                <a:cubicBezTo>
                  <a:pt x="3425361" y="3639390"/>
                  <a:pt x="3433306" y="3682217"/>
                  <a:pt x="3449197" y="3713223"/>
                </a:cubicBezTo>
                <a:cubicBezTo>
                  <a:pt x="3465087" y="3744228"/>
                  <a:pt x="3492799" y="3766126"/>
                  <a:pt x="3532331" y="3778916"/>
                </a:cubicBezTo>
                <a:cubicBezTo>
                  <a:pt x="3571864" y="3791706"/>
                  <a:pt x="3626705" y="3798101"/>
                  <a:pt x="3696856" y="3798101"/>
                </a:cubicBezTo>
                <a:lnTo>
                  <a:pt x="3744528" y="3798101"/>
                </a:lnTo>
                <a:lnTo>
                  <a:pt x="3744528" y="3632414"/>
                </a:lnTo>
                <a:lnTo>
                  <a:pt x="3699181" y="3632414"/>
                </a:lnTo>
                <a:cubicBezTo>
                  <a:pt x="3674764" y="3632414"/>
                  <a:pt x="3658874" y="3628053"/>
                  <a:pt x="3651510" y="3619333"/>
                </a:cubicBezTo>
                <a:cubicBezTo>
                  <a:pt x="3644146" y="3610613"/>
                  <a:pt x="3640464" y="3594431"/>
                  <a:pt x="3640464" y="3570789"/>
                </a:cubicBezTo>
                <a:lnTo>
                  <a:pt x="3640464" y="3015591"/>
                </a:lnTo>
                <a:close/>
                <a:moveTo>
                  <a:pt x="3025311" y="3015591"/>
                </a:moveTo>
                <a:lnTo>
                  <a:pt x="3025311" y="3584742"/>
                </a:lnTo>
                <a:cubicBezTo>
                  <a:pt x="3025311" y="3639390"/>
                  <a:pt x="3033256" y="3682217"/>
                  <a:pt x="3049147" y="3713223"/>
                </a:cubicBezTo>
                <a:cubicBezTo>
                  <a:pt x="3065037" y="3744228"/>
                  <a:pt x="3092749" y="3766126"/>
                  <a:pt x="3132281" y="3778916"/>
                </a:cubicBezTo>
                <a:cubicBezTo>
                  <a:pt x="3171814" y="3791706"/>
                  <a:pt x="3226655" y="3798101"/>
                  <a:pt x="3296806" y="3798101"/>
                </a:cubicBezTo>
                <a:lnTo>
                  <a:pt x="3344478" y="3798101"/>
                </a:lnTo>
                <a:lnTo>
                  <a:pt x="3344478" y="3632414"/>
                </a:lnTo>
                <a:lnTo>
                  <a:pt x="3299131" y="3632414"/>
                </a:lnTo>
                <a:cubicBezTo>
                  <a:pt x="3274714" y="3632414"/>
                  <a:pt x="3258824" y="3628053"/>
                  <a:pt x="3251460" y="3619333"/>
                </a:cubicBezTo>
                <a:cubicBezTo>
                  <a:pt x="3244096" y="3610613"/>
                  <a:pt x="3240414" y="3594431"/>
                  <a:pt x="3240414" y="3570789"/>
                </a:cubicBezTo>
                <a:lnTo>
                  <a:pt x="3240414" y="3015591"/>
                </a:lnTo>
                <a:close/>
                <a:moveTo>
                  <a:pt x="8646093" y="2999313"/>
                </a:moveTo>
                <a:cubicBezTo>
                  <a:pt x="8606948" y="2999313"/>
                  <a:pt x="8577880" y="3008130"/>
                  <a:pt x="8558889" y="3025765"/>
                </a:cubicBezTo>
                <a:cubicBezTo>
                  <a:pt x="8539898" y="3043399"/>
                  <a:pt x="8530402" y="3066363"/>
                  <a:pt x="8530402" y="3094656"/>
                </a:cubicBezTo>
                <a:cubicBezTo>
                  <a:pt x="8530402" y="3121786"/>
                  <a:pt x="8539898" y="3144362"/>
                  <a:pt x="8558889" y="3162384"/>
                </a:cubicBezTo>
                <a:cubicBezTo>
                  <a:pt x="8577880" y="3180406"/>
                  <a:pt x="8606948" y="3189418"/>
                  <a:pt x="8646093" y="3189418"/>
                </a:cubicBezTo>
                <a:cubicBezTo>
                  <a:pt x="8685238" y="3189418"/>
                  <a:pt x="8714306" y="3180406"/>
                  <a:pt x="8733297" y="3162384"/>
                </a:cubicBezTo>
                <a:cubicBezTo>
                  <a:pt x="8752288" y="3144362"/>
                  <a:pt x="8761783" y="3121786"/>
                  <a:pt x="8761783" y="3094656"/>
                </a:cubicBezTo>
                <a:cubicBezTo>
                  <a:pt x="8761783" y="3066363"/>
                  <a:pt x="8752288" y="3043399"/>
                  <a:pt x="8733297" y="3025765"/>
                </a:cubicBezTo>
                <a:cubicBezTo>
                  <a:pt x="8714306" y="3008130"/>
                  <a:pt x="8685238" y="2999313"/>
                  <a:pt x="8646093" y="2999313"/>
                </a:cubicBezTo>
                <a:close/>
                <a:moveTo>
                  <a:pt x="7684068" y="2999313"/>
                </a:moveTo>
                <a:cubicBezTo>
                  <a:pt x="7644923" y="2999313"/>
                  <a:pt x="7615855" y="3008130"/>
                  <a:pt x="7596864" y="3025765"/>
                </a:cubicBezTo>
                <a:cubicBezTo>
                  <a:pt x="7577873" y="3043399"/>
                  <a:pt x="7568378" y="3066363"/>
                  <a:pt x="7568378" y="3094656"/>
                </a:cubicBezTo>
                <a:cubicBezTo>
                  <a:pt x="7568378" y="3121786"/>
                  <a:pt x="7577873" y="3144362"/>
                  <a:pt x="7596864" y="3162384"/>
                </a:cubicBezTo>
                <a:cubicBezTo>
                  <a:pt x="7615855" y="3180406"/>
                  <a:pt x="7644923" y="3189418"/>
                  <a:pt x="7684068" y="3189418"/>
                </a:cubicBezTo>
                <a:cubicBezTo>
                  <a:pt x="7723213" y="3189418"/>
                  <a:pt x="7752281" y="3180406"/>
                  <a:pt x="7771272" y="3162384"/>
                </a:cubicBezTo>
                <a:cubicBezTo>
                  <a:pt x="7790263" y="3144362"/>
                  <a:pt x="7799759" y="3121786"/>
                  <a:pt x="7799759" y="3094656"/>
                </a:cubicBezTo>
                <a:cubicBezTo>
                  <a:pt x="7799759" y="3066363"/>
                  <a:pt x="7790263" y="3043399"/>
                  <a:pt x="7771272" y="3025765"/>
                </a:cubicBezTo>
                <a:cubicBezTo>
                  <a:pt x="7752281" y="3008130"/>
                  <a:pt x="7723213" y="2999313"/>
                  <a:pt x="7684068" y="2999313"/>
                </a:cubicBezTo>
                <a:close/>
                <a:moveTo>
                  <a:pt x="5902893" y="2999313"/>
                </a:moveTo>
                <a:cubicBezTo>
                  <a:pt x="5863748" y="2999313"/>
                  <a:pt x="5834680" y="3008130"/>
                  <a:pt x="5815690" y="3025765"/>
                </a:cubicBezTo>
                <a:cubicBezTo>
                  <a:pt x="5796698" y="3043399"/>
                  <a:pt x="5787203" y="3066363"/>
                  <a:pt x="5787203" y="3094656"/>
                </a:cubicBezTo>
                <a:cubicBezTo>
                  <a:pt x="5787203" y="3121786"/>
                  <a:pt x="5796698" y="3144362"/>
                  <a:pt x="5815690" y="3162384"/>
                </a:cubicBezTo>
                <a:cubicBezTo>
                  <a:pt x="5834680" y="3180406"/>
                  <a:pt x="5863748" y="3189418"/>
                  <a:pt x="5902893" y="3189418"/>
                </a:cubicBezTo>
                <a:cubicBezTo>
                  <a:pt x="5942039" y="3189418"/>
                  <a:pt x="5971106" y="3180406"/>
                  <a:pt x="5990097" y="3162384"/>
                </a:cubicBezTo>
                <a:cubicBezTo>
                  <a:pt x="6009088" y="3144362"/>
                  <a:pt x="6018585" y="3121786"/>
                  <a:pt x="6018585" y="3094656"/>
                </a:cubicBezTo>
                <a:cubicBezTo>
                  <a:pt x="6018585" y="3066363"/>
                  <a:pt x="6009088" y="3043399"/>
                  <a:pt x="5990097" y="3025765"/>
                </a:cubicBezTo>
                <a:cubicBezTo>
                  <a:pt x="5971106" y="3008130"/>
                  <a:pt x="5942039" y="2999313"/>
                  <a:pt x="5902893" y="2999313"/>
                </a:cubicBezTo>
                <a:close/>
                <a:moveTo>
                  <a:pt x="3931218" y="2999313"/>
                </a:moveTo>
                <a:cubicBezTo>
                  <a:pt x="3892074" y="2999313"/>
                  <a:pt x="3863006" y="3008130"/>
                  <a:pt x="3844015" y="3025765"/>
                </a:cubicBezTo>
                <a:cubicBezTo>
                  <a:pt x="3825024" y="3043399"/>
                  <a:pt x="3815528" y="3066363"/>
                  <a:pt x="3815528" y="3094656"/>
                </a:cubicBezTo>
                <a:cubicBezTo>
                  <a:pt x="3815528" y="3121786"/>
                  <a:pt x="3825024" y="3144362"/>
                  <a:pt x="3844015" y="3162384"/>
                </a:cubicBezTo>
                <a:cubicBezTo>
                  <a:pt x="3863006" y="3180406"/>
                  <a:pt x="3892074" y="3189418"/>
                  <a:pt x="3931218" y="3189418"/>
                </a:cubicBezTo>
                <a:cubicBezTo>
                  <a:pt x="3970364" y="3189418"/>
                  <a:pt x="3999432" y="3180406"/>
                  <a:pt x="4018423" y="3162384"/>
                </a:cubicBezTo>
                <a:cubicBezTo>
                  <a:pt x="4037414" y="3144362"/>
                  <a:pt x="4046909" y="3121786"/>
                  <a:pt x="4046909" y="3094656"/>
                </a:cubicBezTo>
                <a:cubicBezTo>
                  <a:pt x="4046909" y="3066363"/>
                  <a:pt x="4037414" y="3043399"/>
                  <a:pt x="4018423" y="3025765"/>
                </a:cubicBezTo>
                <a:cubicBezTo>
                  <a:pt x="3999432" y="3008130"/>
                  <a:pt x="3970364" y="2999313"/>
                  <a:pt x="3931218" y="2999313"/>
                </a:cubicBezTo>
                <a:close/>
                <a:moveTo>
                  <a:pt x="0" y="0"/>
                </a:moveTo>
                <a:lnTo>
                  <a:pt x="12566468" y="0"/>
                </a:lnTo>
                <a:lnTo>
                  <a:pt x="12566468" y="7236823"/>
                </a:lnTo>
                <a:lnTo>
                  <a:pt x="0" y="7236823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1217CBCA-505C-5715-D59E-A11410A1CD0D}"/>
              </a:ext>
            </a:extLst>
          </p:cNvPr>
          <p:cNvSpPr txBox="1"/>
          <p:nvPr/>
        </p:nvSpPr>
        <p:spPr>
          <a:xfrm>
            <a:off x="509452" y="7229199"/>
            <a:ext cx="517289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b="1" u="sng" dirty="0" err="1">
                <a:latin typeface="Aptos Black" panose="020B0004020202020204" pitchFamily="34" charset="0"/>
              </a:rPr>
              <a:t>Advantages</a:t>
            </a:r>
            <a:r>
              <a:rPr lang="hu-HU" sz="3600" b="1" u="sng" dirty="0">
                <a:latin typeface="Aptos Black" panose="020B0004020202020204" pitchFamily="34" charset="0"/>
              </a:rPr>
              <a:t>:</a:t>
            </a:r>
          </a:p>
          <a:p>
            <a:endParaRPr lang="hu-HU" sz="3200" b="1" dirty="0">
              <a:latin typeface="Aptos Black" panose="020B0004020202020204" pitchFamily="34" charset="0"/>
            </a:endParaRPr>
          </a:p>
          <a:p>
            <a:r>
              <a:rPr lang="hu-HU" sz="3200" i="0" dirty="0" err="1">
                <a:effectLst/>
                <a:latin typeface="Aptos Black" panose="020B0004020202020204" pitchFamily="34" charset="0"/>
              </a:rPr>
              <a:t>Freedom</a:t>
            </a:r>
            <a:r>
              <a:rPr lang="hu-HU" sz="3200" i="0" dirty="0">
                <a:effectLst/>
                <a:latin typeface="Aptos Black" panose="020B0004020202020204" pitchFamily="34" charset="0"/>
              </a:rPr>
              <a:t> and </a:t>
            </a:r>
            <a:r>
              <a:rPr lang="hu-HU" sz="3200" i="0" dirty="0" err="1">
                <a:effectLst/>
                <a:latin typeface="Aptos Black" panose="020B0004020202020204" pitchFamily="34" charset="0"/>
              </a:rPr>
              <a:t>Flexibility</a:t>
            </a:r>
            <a:endParaRPr lang="hu-HU" sz="3200" i="0" dirty="0">
              <a:effectLst/>
              <a:latin typeface="Aptos Black" panose="020B0004020202020204" pitchFamily="34" charset="0"/>
            </a:endParaRPr>
          </a:p>
          <a:p>
            <a:r>
              <a:rPr lang="hu-HU" sz="3200" i="0" dirty="0">
                <a:effectLst/>
                <a:latin typeface="Aptos Black" panose="020B0004020202020204" pitchFamily="34" charset="0"/>
              </a:rPr>
              <a:t>Decision-</a:t>
            </a:r>
            <a:r>
              <a:rPr lang="hu-HU" sz="3200" i="0" dirty="0" err="1">
                <a:effectLst/>
                <a:latin typeface="Aptos Black" panose="020B0004020202020204" pitchFamily="34" charset="0"/>
              </a:rPr>
              <a:t>Making</a:t>
            </a:r>
            <a:r>
              <a:rPr lang="hu-HU" sz="32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3200" i="0" dirty="0" err="1">
                <a:effectLst/>
                <a:latin typeface="Aptos Black" panose="020B0004020202020204" pitchFamily="34" charset="0"/>
              </a:rPr>
              <a:t>Control</a:t>
            </a:r>
            <a:endParaRPr lang="hu-HU" sz="3200" dirty="0">
              <a:latin typeface="Aptos Black" panose="020B0004020202020204" pitchFamily="34" charset="0"/>
            </a:endParaRPr>
          </a:p>
          <a:p>
            <a:r>
              <a:rPr lang="hu-HU" sz="3200" i="0" dirty="0" err="1">
                <a:effectLst/>
                <a:latin typeface="Aptos Black" panose="020B0004020202020204" pitchFamily="34" charset="0"/>
              </a:rPr>
              <a:t>Budget</a:t>
            </a:r>
            <a:r>
              <a:rPr lang="hu-HU" sz="32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3200" i="0" dirty="0" err="1">
                <a:effectLst/>
                <a:latin typeface="Aptos Black" panose="020B0004020202020204" pitchFamily="34" charset="0"/>
              </a:rPr>
              <a:t>Control</a:t>
            </a:r>
            <a:endParaRPr lang="hu-HU" sz="3200" i="0" dirty="0">
              <a:effectLst/>
              <a:latin typeface="Aptos Black" panose="020B0004020202020204" pitchFamily="34" charset="0"/>
            </a:endParaRPr>
          </a:p>
          <a:p>
            <a:endParaRPr lang="hu-HU" dirty="0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51FE39C3-A1C7-E69B-55F6-D9E8D65A8CEF}"/>
              </a:ext>
            </a:extLst>
          </p:cNvPr>
          <p:cNvSpPr txBox="1"/>
          <p:nvPr/>
        </p:nvSpPr>
        <p:spPr>
          <a:xfrm>
            <a:off x="7053944" y="7229199"/>
            <a:ext cx="48855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b="1" u="sng" dirty="0" err="1">
                <a:latin typeface="Aptos Black" panose="020B0004020202020204" pitchFamily="34" charset="0"/>
              </a:rPr>
              <a:t>Disadvantages</a:t>
            </a:r>
            <a:r>
              <a:rPr lang="hu-HU" sz="3600" b="1" u="sng" dirty="0">
                <a:latin typeface="Aptos Black" panose="020B0004020202020204" pitchFamily="34" charset="0"/>
              </a:rPr>
              <a:t>:</a:t>
            </a:r>
          </a:p>
          <a:p>
            <a:endParaRPr lang="hu-HU" sz="3600" dirty="0">
              <a:latin typeface="Aptos Black" panose="020B0004020202020204" pitchFamily="34" charset="0"/>
            </a:endParaRPr>
          </a:p>
          <a:p>
            <a:r>
              <a:rPr lang="hu-HU" sz="3200" i="0" dirty="0" err="1">
                <a:effectLst/>
                <a:latin typeface="Aptos Black" panose="020B0004020202020204" pitchFamily="34" charset="0"/>
              </a:rPr>
              <a:t>Loneliness</a:t>
            </a:r>
            <a:endParaRPr lang="hu-HU" sz="3200" i="0" dirty="0">
              <a:effectLst/>
              <a:latin typeface="Aptos Black" panose="020B0004020202020204" pitchFamily="34" charset="0"/>
            </a:endParaRPr>
          </a:p>
          <a:p>
            <a:r>
              <a:rPr lang="hu-HU" sz="3200" i="0" dirty="0" err="1">
                <a:effectLst/>
                <a:latin typeface="Aptos Black" panose="020B0004020202020204" pitchFamily="34" charset="0"/>
              </a:rPr>
              <a:t>Safety</a:t>
            </a:r>
            <a:r>
              <a:rPr lang="hu-HU" sz="32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3200" i="0" dirty="0" err="1">
                <a:effectLst/>
                <a:latin typeface="Aptos Black" panose="020B0004020202020204" pitchFamily="34" charset="0"/>
              </a:rPr>
              <a:t>Concerns</a:t>
            </a:r>
            <a:endParaRPr lang="hu-HU" sz="3200" dirty="0">
              <a:latin typeface="Aptos Black" panose="020B0004020202020204" pitchFamily="34" charset="0"/>
            </a:endParaRPr>
          </a:p>
          <a:p>
            <a:r>
              <a:rPr lang="hu-HU" sz="3200" i="0" dirty="0" err="1">
                <a:effectLst/>
                <a:latin typeface="Aptos Black" panose="020B0004020202020204" pitchFamily="34" charset="0"/>
              </a:rPr>
              <a:t>Costs</a:t>
            </a:r>
            <a:endParaRPr lang="hu-HU" sz="1600" dirty="0"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733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23C66ED-DBBF-12CA-7F5E-813E0E7D0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622"/>
            <a:ext cx="12192000" cy="6894986"/>
            <a:chOff x="0" y="-7622"/>
            <a:chExt cx="12192000" cy="68949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3002B52-2669-1ED7-2E0F-0627FC31D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-7621"/>
              <a:ext cx="12192000" cy="6887364"/>
            </a:xfrm>
            <a:prstGeom prst="rect">
              <a:avLst/>
            </a:prstGeom>
            <a:gradFill>
              <a:gsLst>
                <a:gs pos="8000">
                  <a:schemeClr val="accent5"/>
                </a:gs>
                <a:gs pos="100000">
                  <a:schemeClr val="accent2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2E9EC0D-91EA-9D35-F655-335C580AB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9" y="0"/>
              <a:ext cx="8216919" cy="6887364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  <a:alpha val="79000"/>
                  </a:schemeClr>
                </a:gs>
                <a:gs pos="40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19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770627C-B480-1145-72DC-5B59DBE04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39978" y="-7622"/>
              <a:ext cx="8451623" cy="6887367"/>
            </a:xfrm>
            <a:prstGeom prst="rect">
              <a:avLst/>
            </a:prstGeom>
            <a:gradFill>
              <a:gsLst>
                <a:gs pos="0">
                  <a:schemeClr val="accent5">
                    <a:lumMod val="75000"/>
                    <a:alpha val="67000"/>
                  </a:schemeClr>
                </a:gs>
                <a:gs pos="60000">
                  <a:schemeClr val="accent5">
                    <a:alpha val="0"/>
                  </a:scheme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9F81D39-93D1-019C-74DC-4710F533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9127281" y="7060"/>
              <a:ext cx="3064320" cy="68726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8000"/>
                  </a:schemeClr>
                </a:gs>
                <a:gs pos="41000">
                  <a:schemeClr val="accent2">
                    <a:alpha val="0"/>
                  </a:schemeClr>
                </a:gs>
              </a:gsLst>
              <a:lin ang="1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pic>
        <p:nvPicPr>
          <p:cNvPr id="5" name="Kép 4" descr="Kiránduláscsizma a naplóban">
            <a:extLst>
              <a:ext uri="{FF2B5EF4-FFF2-40B4-BE49-F238E27FC236}">
                <a16:creationId xmlns:a16="http://schemas.microsoft.com/office/drawing/2014/main" id="{7C921793-F558-74FD-69F5-AD138B11DB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8" b="6611"/>
          <a:stretch/>
        </p:blipFill>
        <p:spPr>
          <a:xfrm>
            <a:off x="20" y="-7624"/>
            <a:ext cx="12191981" cy="6887365"/>
          </a:xfrm>
          <a:prstGeom prst="rect">
            <a:avLst/>
          </a:prstGeom>
        </p:spPr>
      </p:pic>
      <p:sp>
        <p:nvSpPr>
          <p:cNvPr id="8" name="Szabadkézi sokszög: alakzat 7">
            <a:extLst>
              <a:ext uri="{FF2B5EF4-FFF2-40B4-BE49-F238E27FC236}">
                <a16:creationId xmlns:a16="http://schemas.microsoft.com/office/drawing/2014/main" id="{525E84A4-1D4F-FBFC-407D-F446CE4FCC1A}"/>
              </a:ext>
            </a:extLst>
          </p:cNvPr>
          <p:cNvSpPr/>
          <p:nvPr/>
        </p:nvSpPr>
        <p:spPr>
          <a:xfrm>
            <a:off x="-187234" y="-10450284"/>
            <a:ext cx="12566468" cy="18052868"/>
          </a:xfrm>
          <a:custGeom>
            <a:avLst/>
            <a:gdLst/>
            <a:ahLst/>
            <a:cxnLst/>
            <a:rect l="l" t="t" r="r" b="b"/>
            <a:pathLst>
              <a:path w="12566468" h="7236823">
                <a:moveTo>
                  <a:pt x="5057675" y="3811472"/>
                </a:moveTo>
                <a:lnTo>
                  <a:pt x="5168134" y="3811472"/>
                </a:lnTo>
                <a:cubicBezTo>
                  <a:pt x="5183637" y="3811472"/>
                  <a:pt x="5196813" y="3812829"/>
                  <a:pt x="5207666" y="3815542"/>
                </a:cubicBezTo>
                <a:cubicBezTo>
                  <a:pt x="5218518" y="3818255"/>
                  <a:pt x="5226753" y="3822228"/>
                  <a:pt x="5232374" y="3827460"/>
                </a:cubicBezTo>
                <a:cubicBezTo>
                  <a:pt x="5237993" y="3832692"/>
                  <a:pt x="5240803" y="3839572"/>
                  <a:pt x="5240803" y="3848098"/>
                </a:cubicBezTo>
                <a:cubicBezTo>
                  <a:pt x="5240803" y="3860500"/>
                  <a:pt x="5233052" y="3870965"/>
                  <a:pt x="5217549" y="3879492"/>
                </a:cubicBezTo>
                <a:cubicBezTo>
                  <a:pt x="5202046" y="3888018"/>
                  <a:pt x="5174916" y="3892282"/>
                  <a:pt x="5136158" y="3892282"/>
                </a:cubicBezTo>
                <a:cubicBezTo>
                  <a:pt x="5094688" y="3892282"/>
                  <a:pt x="5067074" y="3887340"/>
                  <a:pt x="5053315" y="3877457"/>
                </a:cubicBezTo>
                <a:cubicBezTo>
                  <a:pt x="5039555" y="3867574"/>
                  <a:pt x="5032676" y="3858175"/>
                  <a:pt x="5032676" y="3849261"/>
                </a:cubicBezTo>
                <a:cubicBezTo>
                  <a:pt x="5032676" y="3841897"/>
                  <a:pt x="5034712" y="3835018"/>
                  <a:pt x="5038781" y="3828623"/>
                </a:cubicBezTo>
                <a:cubicBezTo>
                  <a:pt x="5042850" y="3822228"/>
                  <a:pt x="5049148" y="3816511"/>
                  <a:pt x="5057675" y="3811472"/>
                </a:cubicBezTo>
                <a:close/>
                <a:moveTo>
                  <a:pt x="10653417" y="3546954"/>
                </a:moveTo>
                <a:lnTo>
                  <a:pt x="10653417" y="3619624"/>
                </a:lnTo>
                <a:cubicBezTo>
                  <a:pt x="10644890" y="3630476"/>
                  <a:pt x="10632584" y="3640940"/>
                  <a:pt x="10616500" y="3651017"/>
                </a:cubicBezTo>
                <a:cubicBezTo>
                  <a:pt x="10600416" y="3661094"/>
                  <a:pt x="10580941" y="3666132"/>
                  <a:pt x="10558074" y="3666132"/>
                </a:cubicBezTo>
                <a:cubicBezTo>
                  <a:pt x="10543734" y="3666132"/>
                  <a:pt x="10532009" y="3661966"/>
                  <a:pt x="10522901" y="3653633"/>
                </a:cubicBezTo>
                <a:cubicBezTo>
                  <a:pt x="10513794" y="3645300"/>
                  <a:pt x="10509239" y="3632801"/>
                  <a:pt x="10509239" y="3616136"/>
                </a:cubicBezTo>
                <a:cubicBezTo>
                  <a:pt x="10509239" y="3593269"/>
                  <a:pt x="10518928" y="3576312"/>
                  <a:pt x="10538307" y="3565267"/>
                </a:cubicBezTo>
                <a:cubicBezTo>
                  <a:pt x="10557686" y="3554221"/>
                  <a:pt x="10596056" y="3548117"/>
                  <a:pt x="10653417" y="3546954"/>
                </a:cubicBezTo>
                <a:close/>
                <a:moveTo>
                  <a:pt x="1395117" y="3546954"/>
                </a:moveTo>
                <a:lnTo>
                  <a:pt x="1395117" y="3619624"/>
                </a:lnTo>
                <a:cubicBezTo>
                  <a:pt x="1386591" y="3630476"/>
                  <a:pt x="1374285" y="3640940"/>
                  <a:pt x="1358201" y="3651017"/>
                </a:cubicBezTo>
                <a:cubicBezTo>
                  <a:pt x="1342117" y="3661094"/>
                  <a:pt x="1322641" y="3666132"/>
                  <a:pt x="1299774" y="3666132"/>
                </a:cubicBezTo>
                <a:cubicBezTo>
                  <a:pt x="1285434" y="3666132"/>
                  <a:pt x="1273710" y="3661966"/>
                  <a:pt x="1264602" y="3653633"/>
                </a:cubicBezTo>
                <a:cubicBezTo>
                  <a:pt x="1255494" y="3645300"/>
                  <a:pt x="1250940" y="3632801"/>
                  <a:pt x="1250940" y="3616136"/>
                </a:cubicBezTo>
                <a:cubicBezTo>
                  <a:pt x="1250940" y="3593269"/>
                  <a:pt x="1260629" y="3576312"/>
                  <a:pt x="1280008" y="3565267"/>
                </a:cubicBezTo>
                <a:cubicBezTo>
                  <a:pt x="1299387" y="3554221"/>
                  <a:pt x="1337756" y="3548117"/>
                  <a:pt x="1395117" y="3546954"/>
                </a:cubicBezTo>
                <a:close/>
                <a:moveTo>
                  <a:pt x="9158168" y="3378941"/>
                </a:moveTo>
                <a:cubicBezTo>
                  <a:pt x="9182198" y="3378941"/>
                  <a:pt x="9202642" y="3386402"/>
                  <a:pt x="9219502" y="3401323"/>
                </a:cubicBezTo>
                <a:cubicBezTo>
                  <a:pt x="9236361" y="3416245"/>
                  <a:pt x="9248473" y="3431457"/>
                  <a:pt x="9255837" y="3446960"/>
                </a:cubicBezTo>
                <a:lnTo>
                  <a:pt x="9255837" y="3576603"/>
                </a:lnTo>
                <a:cubicBezTo>
                  <a:pt x="9250411" y="3592106"/>
                  <a:pt x="9239365" y="3608093"/>
                  <a:pt x="9222699" y="3624565"/>
                </a:cubicBezTo>
                <a:cubicBezTo>
                  <a:pt x="9206034" y="3641037"/>
                  <a:pt x="9184524" y="3649273"/>
                  <a:pt x="9158168" y="3649273"/>
                </a:cubicBezTo>
                <a:cubicBezTo>
                  <a:pt x="9132589" y="3649273"/>
                  <a:pt x="9111854" y="3639196"/>
                  <a:pt x="9095963" y="3619042"/>
                </a:cubicBezTo>
                <a:cubicBezTo>
                  <a:pt x="9080073" y="3598888"/>
                  <a:pt x="9072127" y="3564976"/>
                  <a:pt x="9072127" y="3517304"/>
                </a:cubicBezTo>
                <a:cubicBezTo>
                  <a:pt x="9072127" y="3470796"/>
                  <a:pt x="9080266" y="3436108"/>
                  <a:pt x="9096544" y="3413241"/>
                </a:cubicBezTo>
                <a:cubicBezTo>
                  <a:pt x="9112822" y="3390374"/>
                  <a:pt x="9133364" y="3378941"/>
                  <a:pt x="9158168" y="3378941"/>
                </a:cubicBezTo>
                <a:close/>
                <a:moveTo>
                  <a:pt x="7129344" y="3378941"/>
                </a:moveTo>
                <a:cubicBezTo>
                  <a:pt x="7153374" y="3378941"/>
                  <a:pt x="7173818" y="3386402"/>
                  <a:pt x="7190678" y="3401323"/>
                </a:cubicBezTo>
                <a:cubicBezTo>
                  <a:pt x="7207537" y="3416245"/>
                  <a:pt x="7219649" y="3431457"/>
                  <a:pt x="7227012" y="3446960"/>
                </a:cubicBezTo>
                <a:lnTo>
                  <a:pt x="7227012" y="3576603"/>
                </a:lnTo>
                <a:cubicBezTo>
                  <a:pt x="7221586" y="3592106"/>
                  <a:pt x="7210540" y="3608093"/>
                  <a:pt x="7193875" y="3624565"/>
                </a:cubicBezTo>
                <a:cubicBezTo>
                  <a:pt x="7177209" y="3641037"/>
                  <a:pt x="7155699" y="3649273"/>
                  <a:pt x="7129344" y="3649273"/>
                </a:cubicBezTo>
                <a:cubicBezTo>
                  <a:pt x="7103764" y="3649273"/>
                  <a:pt x="7083029" y="3639196"/>
                  <a:pt x="7067139" y="3619042"/>
                </a:cubicBezTo>
                <a:cubicBezTo>
                  <a:pt x="7051248" y="3598888"/>
                  <a:pt x="7043303" y="3564976"/>
                  <a:pt x="7043303" y="3517304"/>
                </a:cubicBezTo>
                <a:cubicBezTo>
                  <a:pt x="7043303" y="3470796"/>
                  <a:pt x="7051442" y="3436108"/>
                  <a:pt x="7067719" y="3413241"/>
                </a:cubicBezTo>
                <a:cubicBezTo>
                  <a:pt x="7083998" y="3390374"/>
                  <a:pt x="7104539" y="3378941"/>
                  <a:pt x="7129344" y="3378941"/>
                </a:cubicBezTo>
                <a:close/>
                <a:moveTo>
                  <a:pt x="2619145" y="3358593"/>
                </a:moveTo>
                <a:cubicBezTo>
                  <a:pt x="2641237" y="3358593"/>
                  <a:pt x="2661003" y="3364794"/>
                  <a:pt x="2678444" y="3377197"/>
                </a:cubicBezTo>
                <a:cubicBezTo>
                  <a:pt x="2695885" y="3389599"/>
                  <a:pt x="2705574" y="3410140"/>
                  <a:pt x="2707512" y="3438821"/>
                </a:cubicBezTo>
                <a:lnTo>
                  <a:pt x="2531941" y="3438821"/>
                </a:lnTo>
                <a:cubicBezTo>
                  <a:pt x="2534654" y="3412853"/>
                  <a:pt x="2544247" y="3392990"/>
                  <a:pt x="2560718" y="3379231"/>
                </a:cubicBezTo>
                <a:cubicBezTo>
                  <a:pt x="2577190" y="3365473"/>
                  <a:pt x="2596666" y="3358593"/>
                  <a:pt x="2619145" y="3358593"/>
                </a:cubicBezTo>
                <a:close/>
                <a:moveTo>
                  <a:pt x="5129182" y="3341152"/>
                </a:moveTo>
                <a:cubicBezTo>
                  <a:pt x="5148173" y="3341152"/>
                  <a:pt x="5163773" y="3347741"/>
                  <a:pt x="5175981" y="3360919"/>
                </a:cubicBezTo>
                <a:cubicBezTo>
                  <a:pt x="5188190" y="3374096"/>
                  <a:pt x="5194294" y="3394056"/>
                  <a:pt x="5194294" y="3420799"/>
                </a:cubicBezTo>
                <a:cubicBezTo>
                  <a:pt x="5194294" y="3446378"/>
                  <a:pt x="5188190" y="3465660"/>
                  <a:pt x="5175981" y="3478644"/>
                </a:cubicBezTo>
                <a:cubicBezTo>
                  <a:pt x="5163773" y="3491628"/>
                  <a:pt x="5148173" y="3498119"/>
                  <a:pt x="5129182" y="3498119"/>
                </a:cubicBezTo>
                <a:cubicBezTo>
                  <a:pt x="5109416" y="3498119"/>
                  <a:pt x="5092944" y="3491628"/>
                  <a:pt x="5079767" y="3478644"/>
                </a:cubicBezTo>
                <a:cubicBezTo>
                  <a:pt x="5066589" y="3465660"/>
                  <a:pt x="5060001" y="3446378"/>
                  <a:pt x="5060001" y="3420799"/>
                </a:cubicBezTo>
                <a:cubicBezTo>
                  <a:pt x="5060001" y="3394056"/>
                  <a:pt x="5066589" y="3374096"/>
                  <a:pt x="5079767" y="3360919"/>
                </a:cubicBezTo>
                <a:cubicBezTo>
                  <a:pt x="5092944" y="3347741"/>
                  <a:pt x="5109416" y="3341152"/>
                  <a:pt x="5129182" y="3341152"/>
                </a:cubicBezTo>
                <a:close/>
                <a:moveTo>
                  <a:pt x="11719352" y="3228950"/>
                </a:moveTo>
                <a:lnTo>
                  <a:pt x="11943175" y="3798101"/>
                </a:lnTo>
                <a:lnTo>
                  <a:pt x="11940268" y="3806240"/>
                </a:lnTo>
                <a:cubicBezTo>
                  <a:pt x="11937943" y="3814767"/>
                  <a:pt x="11928739" y="3821259"/>
                  <a:pt x="11912654" y="3825716"/>
                </a:cubicBezTo>
                <a:cubicBezTo>
                  <a:pt x="11896570" y="3830173"/>
                  <a:pt x="11874575" y="3832401"/>
                  <a:pt x="11846669" y="3832401"/>
                </a:cubicBezTo>
                <a:lnTo>
                  <a:pt x="11790277" y="3832401"/>
                </a:lnTo>
                <a:lnTo>
                  <a:pt x="11790277" y="4006228"/>
                </a:lnTo>
                <a:lnTo>
                  <a:pt x="11872831" y="4006228"/>
                </a:lnTo>
                <a:cubicBezTo>
                  <a:pt x="11935617" y="4006228"/>
                  <a:pt x="11984742" y="4000608"/>
                  <a:pt x="12020205" y="3989369"/>
                </a:cubicBezTo>
                <a:cubicBezTo>
                  <a:pt x="12055668" y="3978129"/>
                  <a:pt x="12082799" y="3961366"/>
                  <a:pt x="12101596" y="3939081"/>
                </a:cubicBezTo>
                <a:cubicBezTo>
                  <a:pt x="12120393" y="3916795"/>
                  <a:pt x="12135799" y="3888793"/>
                  <a:pt x="12147814" y="3855074"/>
                </a:cubicBezTo>
                <a:lnTo>
                  <a:pt x="12168161" y="3798101"/>
                </a:lnTo>
                <a:lnTo>
                  <a:pt x="12361754" y="3228950"/>
                </a:lnTo>
                <a:lnTo>
                  <a:pt x="12143163" y="3228950"/>
                </a:lnTo>
                <a:lnTo>
                  <a:pt x="12052471" y="3599276"/>
                </a:lnTo>
                <a:lnTo>
                  <a:pt x="11943175" y="3228950"/>
                </a:lnTo>
                <a:close/>
                <a:moveTo>
                  <a:pt x="9601272" y="3228950"/>
                </a:moveTo>
                <a:lnTo>
                  <a:pt x="9601272" y="3602764"/>
                </a:lnTo>
                <a:cubicBezTo>
                  <a:pt x="9601272" y="3672527"/>
                  <a:pt x="9618422" y="3723881"/>
                  <a:pt x="9652722" y="3756825"/>
                </a:cubicBezTo>
                <a:cubicBezTo>
                  <a:pt x="9687022" y="3789768"/>
                  <a:pt x="9732272" y="3806240"/>
                  <a:pt x="9788469" y="3806240"/>
                </a:cubicBezTo>
                <a:cubicBezTo>
                  <a:pt x="9836916" y="3806240"/>
                  <a:pt x="9875770" y="3797617"/>
                  <a:pt x="9905032" y="3780370"/>
                </a:cubicBezTo>
                <a:cubicBezTo>
                  <a:pt x="9934294" y="3763123"/>
                  <a:pt x="9959002" y="3741709"/>
                  <a:pt x="9979155" y="3716129"/>
                </a:cubicBezTo>
                <a:lnTo>
                  <a:pt x="9981481" y="3798101"/>
                </a:lnTo>
                <a:lnTo>
                  <a:pt x="10190770" y="3798101"/>
                </a:lnTo>
                <a:lnTo>
                  <a:pt x="10190770" y="3228950"/>
                </a:lnTo>
                <a:lnTo>
                  <a:pt x="9973923" y="3228950"/>
                </a:lnTo>
                <a:lnTo>
                  <a:pt x="9973923" y="3582417"/>
                </a:lnTo>
                <a:cubicBezTo>
                  <a:pt x="9959195" y="3600245"/>
                  <a:pt x="9943596" y="3613907"/>
                  <a:pt x="9927124" y="3623403"/>
                </a:cubicBezTo>
                <a:cubicBezTo>
                  <a:pt x="9910652" y="3632898"/>
                  <a:pt x="9893308" y="3637646"/>
                  <a:pt x="9875092" y="3637646"/>
                </a:cubicBezTo>
                <a:cubicBezTo>
                  <a:pt x="9863078" y="3637646"/>
                  <a:pt x="9852806" y="3635320"/>
                  <a:pt x="9844280" y="3630670"/>
                </a:cubicBezTo>
                <a:cubicBezTo>
                  <a:pt x="9835754" y="3626019"/>
                  <a:pt x="9829261" y="3619139"/>
                  <a:pt x="9824804" y="3610031"/>
                </a:cubicBezTo>
                <a:cubicBezTo>
                  <a:pt x="9820348" y="3600923"/>
                  <a:pt x="9818119" y="3589781"/>
                  <a:pt x="9818119" y="3576603"/>
                </a:cubicBezTo>
                <a:lnTo>
                  <a:pt x="9818119" y="3228950"/>
                </a:lnTo>
                <a:close/>
                <a:moveTo>
                  <a:pt x="8537960" y="3228950"/>
                </a:moveTo>
                <a:lnTo>
                  <a:pt x="8537960" y="3798101"/>
                </a:lnTo>
                <a:lnTo>
                  <a:pt x="8754226" y="3798101"/>
                </a:lnTo>
                <a:lnTo>
                  <a:pt x="8754226" y="3228950"/>
                </a:lnTo>
                <a:close/>
                <a:moveTo>
                  <a:pt x="7842677" y="3228950"/>
                </a:moveTo>
                <a:lnTo>
                  <a:pt x="8036270" y="3798101"/>
                </a:lnTo>
                <a:lnTo>
                  <a:pt x="8287417" y="3798101"/>
                </a:lnTo>
                <a:lnTo>
                  <a:pt x="8485079" y="3228950"/>
                </a:lnTo>
                <a:lnTo>
                  <a:pt x="8266488" y="3228950"/>
                </a:lnTo>
                <a:lnTo>
                  <a:pt x="8163587" y="3601602"/>
                </a:lnTo>
                <a:lnTo>
                  <a:pt x="8066501" y="3228950"/>
                </a:lnTo>
                <a:close/>
                <a:moveTo>
                  <a:pt x="7575936" y="3228950"/>
                </a:moveTo>
                <a:lnTo>
                  <a:pt x="7575936" y="3798101"/>
                </a:lnTo>
                <a:lnTo>
                  <a:pt x="7792201" y="3798101"/>
                </a:lnTo>
                <a:lnTo>
                  <a:pt x="7792201" y="3228950"/>
                </a:lnTo>
                <a:close/>
                <a:moveTo>
                  <a:pt x="5794761" y="3228950"/>
                </a:moveTo>
                <a:lnTo>
                  <a:pt x="5794761" y="3798101"/>
                </a:lnTo>
                <a:lnTo>
                  <a:pt x="6011026" y="3798101"/>
                </a:lnTo>
                <a:lnTo>
                  <a:pt x="6011026" y="3228950"/>
                </a:lnTo>
                <a:close/>
                <a:moveTo>
                  <a:pt x="3823085" y="3228950"/>
                </a:moveTo>
                <a:lnTo>
                  <a:pt x="3823085" y="3798101"/>
                </a:lnTo>
                <a:lnTo>
                  <a:pt x="4039351" y="3798101"/>
                </a:lnTo>
                <a:lnTo>
                  <a:pt x="4039351" y="3228950"/>
                </a:lnTo>
                <a:close/>
                <a:moveTo>
                  <a:pt x="1651427" y="3228950"/>
                </a:moveTo>
                <a:lnTo>
                  <a:pt x="1845020" y="3798101"/>
                </a:lnTo>
                <a:lnTo>
                  <a:pt x="2096168" y="3798101"/>
                </a:lnTo>
                <a:lnTo>
                  <a:pt x="2293830" y="3228950"/>
                </a:lnTo>
                <a:lnTo>
                  <a:pt x="2075239" y="3228950"/>
                </a:lnTo>
                <a:lnTo>
                  <a:pt x="1972338" y="3601602"/>
                </a:lnTo>
                <a:lnTo>
                  <a:pt x="1875251" y="3228950"/>
                </a:lnTo>
                <a:close/>
                <a:moveTo>
                  <a:pt x="10597606" y="3221974"/>
                </a:moveTo>
                <a:cubicBezTo>
                  <a:pt x="10544121" y="3221974"/>
                  <a:pt x="10497322" y="3227981"/>
                  <a:pt x="10457208" y="3239996"/>
                </a:cubicBezTo>
                <a:cubicBezTo>
                  <a:pt x="10417094" y="3252010"/>
                  <a:pt x="10385991" y="3272164"/>
                  <a:pt x="10363899" y="3300457"/>
                </a:cubicBezTo>
                <a:cubicBezTo>
                  <a:pt x="10341808" y="3328750"/>
                  <a:pt x="10330762" y="3367314"/>
                  <a:pt x="10330762" y="3416148"/>
                </a:cubicBezTo>
                <a:lnTo>
                  <a:pt x="10530750" y="3416148"/>
                </a:lnTo>
                <a:cubicBezTo>
                  <a:pt x="10530750" y="3395219"/>
                  <a:pt x="10536563" y="3380394"/>
                  <a:pt x="10548190" y="3371674"/>
                </a:cubicBezTo>
                <a:cubicBezTo>
                  <a:pt x="10559818" y="3362953"/>
                  <a:pt x="10576290" y="3358593"/>
                  <a:pt x="10597606" y="3358593"/>
                </a:cubicBezTo>
                <a:cubicBezTo>
                  <a:pt x="10615434" y="3358593"/>
                  <a:pt x="10629775" y="3362953"/>
                  <a:pt x="10640627" y="3371674"/>
                </a:cubicBezTo>
                <a:cubicBezTo>
                  <a:pt x="10651478" y="3380394"/>
                  <a:pt x="10656905" y="3396382"/>
                  <a:pt x="10656905" y="3419636"/>
                </a:cubicBezTo>
                <a:lnTo>
                  <a:pt x="10656905" y="3438821"/>
                </a:lnTo>
                <a:cubicBezTo>
                  <a:pt x="10585203" y="3441146"/>
                  <a:pt x="10522126" y="3447154"/>
                  <a:pt x="10467672" y="3456843"/>
                </a:cubicBezTo>
                <a:cubicBezTo>
                  <a:pt x="10413219" y="3466532"/>
                  <a:pt x="10370682" y="3484748"/>
                  <a:pt x="10340064" y="3511491"/>
                </a:cubicBezTo>
                <a:cubicBezTo>
                  <a:pt x="10309446" y="3538233"/>
                  <a:pt x="10294136" y="3578541"/>
                  <a:pt x="10294136" y="3632414"/>
                </a:cubicBezTo>
                <a:cubicBezTo>
                  <a:pt x="10294136" y="3672334"/>
                  <a:pt x="10303535" y="3705277"/>
                  <a:pt x="10322332" y="3731245"/>
                </a:cubicBezTo>
                <a:cubicBezTo>
                  <a:pt x="10341130" y="3757212"/>
                  <a:pt x="10365159" y="3776397"/>
                  <a:pt x="10394421" y="3788799"/>
                </a:cubicBezTo>
                <a:cubicBezTo>
                  <a:pt x="10423683" y="3801202"/>
                  <a:pt x="10453623" y="3807403"/>
                  <a:pt x="10484241" y="3807403"/>
                </a:cubicBezTo>
                <a:cubicBezTo>
                  <a:pt x="10523386" y="3807403"/>
                  <a:pt x="10556620" y="3801299"/>
                  <a:pt x="10583944" y="3789090"/>
                </a:cubicBezTo>
                <a:cubicBezTo>
                  <a:pt x="10611268" y="3776882"/>
                  <a:pt x="10635976" y="3759344"/>
                  <a:pt x="10658068" y="3736477"/>
                </a:cubicBezTo>
                <a:lnTo>
                  <a:pt x="10664462" y="3798101"/>
                </a:lnTo>
                <a:lnTo>
                  <a:pt x="10866776" y="3798101"/>
                </a:lnTo>
                <a:lnTo>
                  <a:pt x="10866776" y="3414985"/>
                </a:lnTo>
                <a:cubicBezTo>
                  <a:pt x="10866776" y="3379328"/>
                  <a:pt x="10861059" y="3349291"/>
                  <a:pt x="10849626" y="3324874"/>
                </a:cubicBezTo>
                <a:cubicBezTo>
                  <a:pt x="10838193" y="3300457"/>
                  <a:pt x="10821139" y="3280594"/>
                  <a:pt x="10798466" y="3265285"/>
                </a:cubicBezTo>
                <a:cubicBezTo>
                  <a:pt x="10775793" y="3249976"/>
                  <a:pt x="10747693" y="3238930"/>
                  <a:pt x="10714169" y="3232147"/>
                </a:cubicBezTo>
                <a:cubicBezTo>
                  <a:pt x="10680644" y="3225365"/>
                  <a:pt x="10641789" y="3221974"/>
                  <a:pt x="10597606" y="3221974"/>
                </a:cubicBezTo>
                <a:close/>
                <a:moveTo>
                  <a:pt x="2619145" y="3221974"/>
                </a:moveTo>
                <a:cubicBezTo>
                  <a:pt x="2559846" y="3221974"/>
                  <a:pt x="2507040" y="3233020"/>
                  <a:pt x="2460725" y="3255111"/>
                </a:cubicBezTo>
                <a:cubicBezTo>
                  <a:pt x="2414410" y="3277203"/>
                  <a:pt x="2378074" y="3309565"/>
                  <a:pt x="2351719" y="3352198"/>
                </a:cubicBezTo>
                <a:cubicBezTo>
                  <a:pt x="2325365" y="3394831"/>
                  <a:pt x="2312187" y="3447348"/>
                  <a:pt x="2312187" y="3509747"/>
                </a:cubicBezTo>
                <a:cubicBezTo>
                  <a:pt x="2312187" y="3578735"/>
                  <a:pt x="2325656" y="3635320"/>
                  <a:pt x="2352591" y="3679504"/>
                </a:cubicBezTo>
                <a:cubicBezTo>
                  <a:pt x="2379528" y="3723687"/>
                  <a:pt x="2416541" y="3756243"/>
                  <a:pt x="2463631" y="3777172"/>
                </a:cubicBezTo>
                <a:cubicBezTo>
                  <a:pt x="2510722" y="3798101"/>
                  <a:pt x="2564110" y="3808566"/>
                  <a:pt x="2623796" y="3808566"/>
                </a:cubicBezTo>
                <a:cubicBezTo>
                  <a:pt x="2680382" y="3808566"/>
                  <a:pt x="2730282" y="3801880"/>
                  <a:pt x="2773496" y="3788509"/>
                </a:cubicBezTo>
                <a:cubicBezTo>
                  <a:pt x="2816711" y="3775138"/>
                  <a:pt x="2851011" y="3753530"/>
                  <a:pt x="2876397" y="3723687"/>
                </a:cubicBezTo>
                <a:cubicBezTo>
                  <a:pt x="2901783" y="3693844"/>
                  <a:pt x="2916026" y="3654311"/>
                  <a:pt x="2919127" y="3605090"/>
                </a:cubicBezTo>
                <a:lnTo>
                  <a:pt x="2717976" y="3605090"/>
                </a:lnTo>
                <a:cubicBezTo>
                  <a:pt x="2716813" y="3626019"/>
                  <a:pt x="2707803" y="3641037"/>
                  <a:pt x="2690943" y="3650145"/>
                </a:cubicBezTo>
                <a:cubicBezTo>
                  <a:pt x="2674084" y="3659253"/>
                  <a:pt x="2652864" y="3663807"/>
                  <a:pt x="2627284" y="3663807"/>
                </a:cubicBezTo>
                <a:cubicBezTo>
                  <a:pt x="2603642" y="3663807"/>
                  <a:pt x="2584554" y="3658769"/>
                  <a:pt x="2570020" y="3648692"/>
                </a:cubicBezTo>
                <a:cubicBezTo>
                  <a:pt x="2555486" y="3638615"/>
                  <a:pt x="2544925" y="3625243"/>
                  <a:pt x="2538336" y="3608578"/>
                </a:cubicBezTo>
                <a:cubicBezTo>
                  <a:pt x="2531747" y="3591912"/>
                  <a:pt x="2528066" y="3574084"/>
                  <a:pt x="2527290" y="3555093"/>
                </a:cubicBezTo>
                <a:lnTo>
                  <a:pt x="2919127" y="3555093"/>
                </a:lnTo>
                <a:cubicBezTo>
                  <a:pt x="2919902" y="3550829"/>
                  <a:pt x="2920483" y="3545597"/>
                  <a:pt x="2920871" y="3539396"/>
                </a:cubicBezTo>
                <a:cubicBezTo>
                  <a:pt x="2921258" y="3533195"/>
                  <a:pt x="2921452" y="3528157"/>
                  <a:pt x="2921452" y="3524281"/>
                </a:cubicBezTo>
                <a:cubicBezTo>
                  <a:pt x="2921452" y="3425450"/>
                  <a:pt x="2894128" y="3350357"/>
                  <a:pt x="2839481" y="3299004"/>
                </a:cubicBezTo>
                <a:cubicBezTo>
                  <a:pt x="2784833" y="3247650"/>
                  <a:pt x="2711387" y="3221974"/>
                  <a:pt x="2619145" y="3221974"/>
                </a:cubicBezTo>
                <a:close/>
                <a:moveTo>
                  <a:pt x="1339307" y="3221974"/>
                </a:moveTo>
                <a:cubicBezTo>
                  <a:pt x="1285822" y="3221974"/>
                  <a:pt x="1239022" y="3227981"/>
                  <a:pt x="1198909" y="3239996"/>
                </a:cubicBezTo>
                <a:cubicBezTo>
                  <a:pt x="1158795" y="3252010"/>
                  <a:pt x="1127692" y="3272164"/>
                  <a:pt x="1105600" y="3300457"/>
                </a:cubicBezTo>
                <a:cubicBezTo>
                  <a:pt x="1083508" y="3328750"/>
                  <a:pt x="1072463" y="3367314"/>
                  <a:pt x="1072463" y="3416148"/>
                </a:cubicBezTo>
                <a:lnTo>
                  <a:pt x="1272450" y="3416148"/>
                </a:lnTo>
                <a:cubicBezTo>
                  <a:pt x="1272450" y="3395219"/>
                  <a:pt x="1278264" y="3380394"/>
                  <a:pt x="1289891" y="3371674"/>
                </a:cubicBezTo>
                <a:cubicBezTo>
                  <a:pt x="1301518" y="3362953"/>
                  <a:pt x="1317990" y="3358593"/>
                  <a:pt x="1339307" y="3358593"/>
                </a:cubicBezTo>
                <a:cubicBezTo>
                  <a:pt x="1357135" y="3358593"/>
                  <a:pt x="1371475" y="3362953"/>
                  <a:pt x="1382327" y="3371674"/>
                </a:cubicBezTo>
                <a:cubicBezTo>
                  <a:pt x="1393180" y="3380394"/>
                  <a:pt x="1398606" y="3396382"/>
                  <a:pt x="1398606" y="3419636"/>
                </a:cubicBezTo>
                <a:lnTo>
                  <a:pt x="1398606" y="3438821"/>
                </a:lnTo>
                <a:cubicBezTo>
                  <a:pt x="1326904" y="3441146"/>
                  <a:pt x="1263827" y="3447154"/>
                  <a:pt x="1209373" y="3456843"/>
                </a:cubicBezTo>
                <a:cubicBezTo>
                  <a:pt x="1154919" y="3466532"/>
                  <a:pt x="1112383" y="3484748"/>
                  <a:pt x="1081764" y="3511491"/>
                </a:cubicBezTo>
                <a:cubicBezTo>
                  <a:pt x="1051146" y="3538233"/>
                  <a:pt x="1035837" y="3578541"/>
                  <a:pt x="1035837" y="3632414"/>
                </a:cubicBezTo>
                <a:cubicBezTo>
                  <a:pt x="1035837" y="3672334"/>
                  <a:pt x="1045236" y="3705277"/>
                  <a:pt x="1064033" y="3731245"/>
                </a:cubicBezTo>
                <a:cubicBezTo>
                  <a:pt x="1082830" y="3757212"/>
                  <a:pt x="1106860" y="3776397"/>
                  <a:pt x="1136122" y="3788799"/>
                </a:cubicBezTo>
                <a:cubicBezTo>
                  <a:pt x="1165383" y="3801202"/>
                  <a:pt x="1195323" y="3807403"/>
                  <a:pt x="1225942" y="3807403"/>
                </a:cubicBezTo>
                <a:cubicBezTo>
                  <a:pt x="1265087" y="3807403"/>
                  <a:pt x="1298321" y="3801299"/>
                  <a:pt x="1325645" y="3789090"/>
                </a:cubicBezTo>
                <a:cubicBezTo>
                  <a:pt x="1352969" y="3776882"/>
                  <a:pt x="1377677" y="3759344"/>
                  <a:pt x="1399768" y="3736477"/>
                </a:cubicBezTo>
                <a:lnTo>
                  <a:pt x="1406163" y="3798101"/>
                </a:lnTo>
                <a:lnTo>
                  <a:pt x="1608476" y="3798101"/>
                </a:lnTo>
                <a:lnTo>
                  <a:pt x="1608476" y="3414985"/>
                </a:lnTo>
                <a:cubicBezTo>
                  <a:pt x="1608476" y="3379328"/>
                  <a:pt x="1602760" y="3349291"/>
                  <a:pt x="1591326" y="3324874"/>
                </a:cubicBezTo>
                <a:cubicBezTo>
                  <a:pt x="1579893" y="3300457"/>
                  <a:pt x="1562840" y="3280594"/>
                  <a:pt x="1540167" y="3265285"/>
                </a:cubicBezTo>
                <a:cubicBezTo>
                  <a:pt x="1517494" y="3249976"/>
                  <a:pt x="1489395" y="3238930"/>
                  <a:pt x="1455870" y="3232147"/>
                </a:cubicBezTo>
                <a:cubicBezTo>
                  <a:pt x="1422344" y="3225365"/>
                  <a:pt x="1383490" y="3221974"/>
                  <a:pt x="1339307" y="3221974"/>
                </a:cubicBezTo>
                <a:close/>
                <a:moveTo>
                  <a:pt x="6539962" y="3220811"/>
                </a:moveTo>
                <a:cubicBezTo>
                  <a:pt x="6491902" y="3220811"/>
                  <a:pt x="6453242" y="3229434"/>
                  <a:pt x="6423980" y="3246681"/>
                </a:cubicBezTo>
                <a:cubicBezTo>
                  <a:pt x="6394718" y="3263929"/>
                  <a:pt x="6369817" y="3285342"/>
                  <a:pt x="6349276" y="3310922"/>
                </a:cubicBezTo>
                <a:lnTo>
                  <a:pt x="6346950" y="3228950"/>
                </a:lnTo>
                <a:lnTo>
                  <a:pt x="6137661" y="3228950"/>
                </a:lnTo>
                <a:lnTo>
                  <a:pt x="6137661" y="3798101"/>
                </a:lnTo>
                <a:lnTo>
                  <a:pt x="6353926" y="3798101"/>
                </a:lnTo>
                <a:lnTo>
                  <a:pt x="6353926" y="3444634"/>
                </a:lnTo>
                <a:cubicBezTo>
                  <a:pt x="6369042" y="3426418"/>
                  <a:pt x="6384835" y="3412757"/>
                  <a:pt x="6401307" y="3403649"/>
                </a:cubicBezTo>
                <a:cubicBezTo>
                  <a:pt x="6417779" y="3394540"/>
                  <a:pt x="6434929" y="3389987"/>
                  <a:pt x="6452758" y="3389987"/>
                </a:cubicBezTo>
                <a:cubicBezTo>
                  <a:pt x="6465160" y="3389987"/>
                  <a:pt x="6475624" y="3392312"/>
                  <a:pt x="6484151" y="3396963"/>
                </a:cubicBezTo>
                <a:cubicBezTo>
                  <a:pt x="6492677" y="3401614"/>
                  <a:pt x="6499169" y="3408396"/>
                  <a:pt x="6503627" y="3417310"/>
                </a:cubicBezTo>
                <a:cubicBezTo>
                  <a:pt x="6508083" y="3426225"/>
                  <a:pt x="6510312" y="3437271"/>
                  <a:pt x="6510312" y="3450448"/>
                </a:cubicBezTo>
                <a:lnTo>
                  <a:pt x="6510312" y="3798101"/>
                </a:lnTo>
                <a:lnTo>
                  <a:pt x="6726578" y="3798101"/>
                </a:lnTo>
                <a:lnTo>
                  <a:pt x="6726578" y="3424287"/>
                </a:lnTo>
                <a:cubicBezTo>
                  <a:pt x="6726578" y="3354524"/>
                  <a:pt x="6709428" y="3303170"/>
                  <a:pt x="6675128" y="3270227"/>
                </a:cubicBezTo>
                <a:cubicBezTo>
                  <a:pt x="6640828" y="3237283"/>
                  <a:pt x="6595772" y="3220811"/>
                  <a:pt x="6539962" y="3220811"/>
                </a:cubicBezTo>
                <a:close/>
                <a:moveTo>
                  <a:pt x="4568286" y="3220811"/>
                </a:moveTo>
                <a:cubicBezTo>
                  <a:pt x="4520227" y="3220811"/>
                  <a:pt x="4481567" y="3229434"/>
                  <a:pt x="4452305" y="3246681"/>
                </a:cubicBezTo>
                <a:cubicBezTo>
                  <a:pt x="4423043" y="3263929"/>
                  <a:pt x="4398142" y="3285342"/>
                  <a:pt x="4377600" y="3310922"/>
                </a:cubicBezTo>
                <a:lnTo>
                  <a:pt x="4375275" y="3228950"/>
                </a:lnTo>
                <a:lnTo>
                  <a:pt x="4165986" y="3228950"/>
                </a:lnTo>
                <a:lnTo>
                  <a:pt x="4165986" y="3798101"/>
                </a:lnTo>
                <a:lnTo>
                  <a:pt x="4382251" y="3798101"/>
                </a:lnTo>
                <a:lnTo>
                  <a:pt x="4382251" y="3444634"/>
                </a:lnTo>
                <a:cubicBezTo>
                  <a:pt x="4397366" y="3426418"/>
                  <a:pt x="4413160" y="3412757"/>
                  <a:pt x="4429632" y="3403649"/>
                </a:cubicBezTo>
                <a:cubicBezTo>
                  <a:pt x="4446104" y="3394540"/>
                  <a:pt x="4463255" y="3389987"/>
                  <a:pt x="4481083" y="3389987"/>
                </a:cubicBezTo>
                <a:cubicBezTo>
                  <a:pt x="4493486" y="3389987"/>
                  <a:pt x="4503950" y="3392312"/>
                  <a:pt x="4512476" y="3396963"/>
                </a:cubicBezTo>
                <a:cubicBezTo>
                  <a:pt x="4521002" y="3401614"/>
                  <a:pt x="4527494" y="3408396"/>
                  <a:pt x="4531951" y="3417310"/>
                </a:cubicBezTo>
                <a:cubicBezTo>
                  <a:pt x="4536408" y="3426225"/>
                  <a:pt x="4538637" y="3437270"/>
                  <a:pt x="4538637" y="3450448"/>
                </a:cubicBezTo>
                <a:lnTo>
                  <a:pt x="4538637" y="3798101"/>
                </a:lnTo>
                <a:lnTo>
                  <a:pt x="4754903" y="3798101"/>
                </a:lnTo>
                <a:lnTo>
                  <a:pt x="4754903" y="3424287"/>
                </a:lnTo>
                <a:cubicBezTo>
                  <a:pt x="4754903" y="3354524"/>
                  <a:pt x="4737753" y="3303170"/>
                  <a:pt x="4703452" y="3270227"/>
                </a:cubicBezTo>
                <a:cubicBezTo>
                  <a:pt x="4669152" y="3237283"/>
                  <a:pt x="4624097" y="3220811"/>
                  <a:pt x="4568286" y="3220811"/>
                </a:cubicBezTo>
                <a:close/>
                <a:moveTo>
                  <a:pt x="995114" y="3220811"/>
                </a:moveTo>
                <a:cubicBezTo>
                  <a:pt x="956357" y="3220811"/>
                  <a:pt x="921766" y="3229144"/>
                  <a:pt x="891341" y="3245809"/>
                </a:cubicBezTo>
                <a:cubicBezTo>
                  <a:pt x="860917" y="3262475"/>
                  <a:pt x="839116" y="3290187"/>
                  <a:pt x="825938" y="3328944"/>
                </a:cubicBezTo>
                <a:lnTo>
                  <a:pt x="823613" y="3228950"/>
                </a:lnTo>
                <a:lnTo>
                  <a:pt x="613160" y="3228950"/>
                </a:lnTo>
                <a:lnTo>
                  <a:pt x="613160" y="3798101"/>
                </a:lnTo>
                <a:lnTo>
                  <a:pt x="829426" y="3798101"/>
                </a:lnTo>
                <a:lnTo>
                  <a:pt x="829426" y="3456262"/>
                </a:lnTo>
                <a:cubicBezTo>
                  <a:pt x="841829" y="3438433"/>
                  <a:pt x="857428" y="3425256"/>
                  <a:pt x="876226" y="3416729"/>
                </a:cubicBezTo>
                <a:cubicBezTo>
                  <a:pt x="895023" y="3408202"/>
                  <a:pt x="914596" y="3402583"/>
                  <a:pt x="934943" y="3399870"/>
                </a:cubicBezTo>
                <a:cubicBezTo>
                  <a:pt x="955291" y="3397157"/>
                  <a:pt x="974185" y="3395800"/>
                  <a:pt x="991626" y="3395800"/>
                </a:cubicBezTo>
                <a:lnTo>
                  <a:pt x="1005578" y="3395800"/>
                </a:lnTo>
                <a:lnTo>
                  <a:pt x="1005578" y="3220811"/>
                </a:lnTo>
                <a:close/>
                <a:moveTo>
                  <a:pt x="5450674" y="3134770"/>
                </a:moveTo>
                <a:cubicBezTo>
                  <a:pt x="5404165" y="3134770"/>
                  <a:pt x="5362598" y="3143005"/>
                  <a:pt x="5325973" y="3159477"/>
                </a:cubicBezTo>
                <a:cubicBezTo>
                  <a:pt x="5298504" y="3171831"/>
                  <a:pt x="5277520" y="3192197"/>
                  <a:pt x="5263023" y="3220575"/>
                </a:cubicBezTo>
                <a:lnTo>
                  <a:pt x="5255761" y="3238851"/>
                </a:lnTo>
                <a:lnTo>
                  <a:pt x="5245145" y="3234854"/>
                </a:lnTo>
                <a:cubicBezTo>
                  <a:pt x="5211826" y="3224717"/>
                  <a:pt x="5172784" y="3219648"/>
                  <a:pt x="5128019" y="3219648"/>
                </a:cubicBezTo>
                <a:cubicBezTo>
                  <a:pt x="5070271" y="3219648"/>
                  <a:pt x="5021243" y="3228659"/>
                  <a:pt x="4980936" y="3246681"/>
                </a:cubicBezTo>
                <a:cubicBezTo>
                  <a:pt x="4940628" y="3264704"/>
                  <a:pt x="4910009" y="3288927"/>
                  <a:pt x="4889080" y="3319351"/>
                </a:cubicBezTo>
                <a:cubicBezTo>
                  <a:pt x="4868152" y="3349776"/>
                  <a:pt x="4857687" y="3383592"/>
                  <a:pt x="4857687" y="3420799"/>
                </a:cubicBezTo>
                <a:cubicBezTo>
                  <a:pt x="4857687" y="3456068"/>
                  <a:pt x="4868055" y="3488818"/>
                  <a:pt x="4888790" y="3519048"/>
                </a:cubicBezTo>
                <a:cubicBezTo>
                  <a:pt x="4904341" y="3541721"/>
                  <a:pt x="4925234" y="3561070"/>
                  <a:pt x="4951468" y="3577094"/>
                </a:cubicBezTo>
                <a:lnTo>
                  <a:pt x="4959497" y="3581369"/>
                </a:lnTo>
                <a:lnTo>
                  <a:pt x="4926797" y="3595933"/>
                </a:lnTo>
                <a:cubicBezTo>
                  <a:pt x="4912020" y="3603782"/>
                  <a:pt x="4899545" y="3611872"/>
                  <a:pt x="4889371" y="3620205"/>
                </a:cubicBezTo>
                <a:cubicBezTo>
                  <a:pt x="4869024" y="3636871"/>
                  <a:pt x="4858850" y="3658381"/>
                  <a:pt x="4858850" y="3684736"/>
                </a:cubicBezTo>
                <a:cubicBezTo>
                  <a:pt x="4858850" y="3704115"/>
                  <a:pt x="4866020" y="3722331"/>
                  <a:pt x="4880360" y="3739384"/>
                </a:cubicBezTo>
                <a:cubicBezTo>
                  <a:pt x="4887530" y="3747910"/>
                  <a:pt x="4896590" y="3755831"/>
                  <a:pt x="4907539" y="3763147"/>
                </a:cubicBezTo>
                <a:lnTo>
                  <a:pt x="4924042" y="3771772"/>
                </a:lnTo>
                <a:lnTo>
                  <a:pt x="4918166" y="3773902"/>
                </a:lnTo>
                <a:cubicBezTo>
                  <a:pt x="4907254" y="3778795"/>
                  <a:pt x="4897656" y="3784149"/>
                  <a:pt x="4889371" y="3789962"/>
                </a:cubicBezTo>
                <a:cubicBezTo>
                  <a:pt x="4856234" y="3813217"/>
                  <a:pt x="4839665" y="3841316"/>
                  <a:pt x="4839665" y="3874259"/>
                </a:cubicBezTo>
                <a:cubicBezTo>
                  <a:pt x="4839665" y="3898289"/>
                  <a:pt x="4848967" y="3921253"/>
                  <a:pt x="4867570" y="3943151"/>
                </a:cubicBezTo>
                <a:cubicBezTo>
                  <a:pt x="4886174" y="3965048"/>
                  <a:pt x="4917276" y="3982877"/>
                  <a:pt x="4960878" y="3996636"/>
                </a:cubicBezTo>
                <a:cubicBezTo>
                  <a:pt x="5004480" y="4010394"/>
                  <a:pt x="5063682" y="4017274"/>
                  <a:pt x="5138484" y="4017274"/>
                </a:cubicBezTo>
                <a:cubicBezTo>
                  <a:pt x="5238478" y="4017274"/>
                  <a:pt x="5315508" y="4000318"/>
                  <a:pt x="5369574" y="3966405"/>
                </a:cubicBezTo>
                <a:cubicBezTo>
                  <a:pt x="5423641" y="3932492"/>
                  <a:pt x="5450674" y="3886662"/>
                  <a:pt x="5450674" y="3828913"/>
                </a:cubicBezTo>
                <a:cubicBezTo>
                  <a:pt x="5450674" y="3773103"/>
                  <a:pt x="5428486" y="3731439"/>
                  <a:pt x="5384109" y="3703921"/>
                </a:cubicBezTo>
                <a:cubicBezTo>
                  <a:pt x="5350825" y="3683283"/>
                  <a:pt x="5304081" y="3670384"/>
                  <a:pt x="5243873" y="3665224"/>
                </a:cubicBezTo>
                <a:lnTo>
                  <a:pt x="5191524" y="3663137"/>
                </a:lnTo>
                <a:lnTo>
                  <a:pt x="5191969" y="3662644"/>
                </a:lnTo>
                <a:cubicBezTo>
                  <a:pt x="5144686" y="3662644"/>
                  <a:pt x="5108156" y="3661966"/>
                  <a:pt x="5082383" y="3660610"/>
                </a:cubicBezTo>
                <a:cubicBezTo>
                  <a:pt x="5056610" y="3659253"/>
                  <a:pt x="5038684" y="3656637"/>
                  <a:pt x="5028607" y="3652761"/>
                </a:cubicBezTo>
                <a:cubicBezTo>
                  <a:pt x="5018530" y="3648885"/>
                  <a:pt x="5013491" y="3643266"/>
                  <a:pt x="5013491" y="3635902"/>
                </a:cubicBezTo>
                <a:cubicBezTo>
                  <a:pt x="5013491" y="3625825"/>
                  <a:pt x="5019983" y="3617976"/>
                  <a:pt x="5032967" y="3612357"/>
                </a:cubicBezTo>
                <a:lnTo>
                  <a:pt x="5037223" y="3610678"/>
                </a:lnTo>
                <a:lnTo>
                  <a:pt x="5045394" y="3612720"/>
                </a:lnTo>
                <a:cubicBezTo>
                  <a:pt x="5069472" y="3617322"/>
                  <a:pt x="5095657" y="3619624"/>
                  <a:pt x="5123950" y="3619624"/>
                </a:cubicBezTo>
                <a:cubicBezTo>
                  <a:pt x="5184023" y="3619624"/>
                  <a:pt x="5234117" y="3610516"/>
                  <a:pt x="5274231" y="3592300"/>
                </a:cubicBezTo>
                <a:cubicBezTo>
                  <a:pt x="5314345" y="3574084"/>
                  <a:pt x="5344382" y="3549957"/>
                  <a:pt x="5364342" y="3519920"/>
                </a:cubicBezTo>
                <a:cubicBezTo>
                  <a:pt x="5384302" y="3489884"/>
                  <a:pt x="5394282" y="3456843"/>
                  <a:pt x="5394282" y="3420799"/>
                </a:cubicBezTo>
                <a:cubicBezTo>
                  <a:pt x="5394282" y="3383592"/>
                  <a:pt x="5384497" y="3349776"/>
                  <a:pt x="5364924" y="3319351"/>
                </a:cubicBezTo>
                <a:cubicBezTo>
                  <a:pt x="5360031" y="3311745"/>
                  <a:pt x="5354520" y="3304527"/>
                  <a:pt x="5348392" y="3297696"/>
                </a:cubicBezTo>
                <a:lnTo>
                  <a:pt x="5344780" y="3294247"/>
                </a:lnTo>
                <a:lnTo>
                  <a:pt x="5359691" y="3289702"/>
                </a:lnTo>
                <a:cubicBezTo>
                  <a:pt x="5387403" y="3284082"/>
                  <a:pt x="5417730" y="3281272"/>
                  <a:pt x="5450674" y="3281272"/>
                </a:cubicBezTo>
                <a:close/>
                <a:moveTo>
                  <a:pt x="191423" y="3089423"/>
                </a:moveTo>
                <a:lnTo>
                  <a:pt x="191423" y="3228950"/>
                </a:lnTo>
                <a:lnTo>
                  <a:pt x="98406" y="3228950"/>
                </a:lnTo>
                <a:lnTo>
                  <a:pt x="98406" y="3393475"/>
                </a:lnTo>
                <a:lnTo>
                  <a:pt x="191423" y="3393475"/>
                </a:lnTo>
                <a:lnTo>
                  <a:pt x="191423" y="3584742"/>
                </a:lnTo>
                <a:cubicBezTo>
                  <a:pt x="191423" y="3639390"/>
                  <a:pt x="199562" y="3682217"/>
                  <a:pt x="215841" y="3713223"/>
                </a:cubicBezTo>
                <a:cubicBezTo>
                  <a:pt x="232118" y="3744228"/>
                  <a:pt x="260024" y="3766126"/>
                  <a:pt x="299556" y="3778916"/>
                </a:cubicBezTo>
                <a:cubicBezTo>
                  <a:pt x="339089" y="3791706"/>
                  <a:pt x="393930" y="3798101"/>
                  <a:pt x="464081" y="3798101"/>
                </a:cubicBezTo>
                <a:lnTo>
                  <a:pt x="514078" y="3798101"/>
                </a:lnTo>
                <a:lnTo>
                  <a:pt x="514078" y="3632414"/>
                </a:lnTo>
                <a:lnTo>
                  <a:pt x="467569" y="3632414"/>
                </a:lnTo>
                <a:cubicBezTo>
                  <a:pt x="443927" y="3632414"/>
                  <a:pt x="428134" y="3628053"/>
                  <a:pt x="420189" y="3619333"/>
                </a:cubicBezTo>
                <a:cubicBezTo>
                  <a:pt x="412243" y="3610613"/>
                  <a:pt x="408270" y="3594431"/>
                  <a:pt x="408270" y="3570789"/>
                </a:cubicBezTo>
                <a:lnTo>
                  <a:pt x="408270" y="3393475"/>
                </a:lnTo>
                <a:lnTo>
                  <a:pt x="516403" y="3393475"/>
                </a:lnTo>
                <a:lnTo>
                  <a:pt x="516403" y="3228950"/>
                </a:lnTo>
                <a:lnTo>
                  <a:pt x="408270" y="3228950"/>
                </a:lnTo>
                <a:lnTo>
                  <a:pt x="408270" y="3089423"/>
                </a:lnTo>
                <a:close/>
                <a:moveTo>
                  <a:pt x="11397785" y="3015591"/>
                </a:moveTo>
                <a:lnTo>
                  <a:pt x="11397785" y="3584742"/>
                </a:lnTo>
                <a:cubicBezTo>
                  <a:pt x="11397785" y="3639390"/>
                  <a:pt x="11405731" y="3682217"/>
                  <a:pt x="11421621" y="3713223"/>
                </a:cubicBezTo>
                <a:cubicBezTo>
                  <a:pt x="11437512" y="3744228"/>
                  <a:pt x="11465223" y="3766126"/>
                  <a:pt x="11504755" y="3778916"/>
                </a:cubicBezTo>
                <a:cubicBezTo>
                  <a:pt x="11544288" y="3791706"/>
                  <a:pt x="11599130" y="3798101"/>
                  <a:pt x="11669280" y="3798101"/>
                </a:cubicBezTo>
                <a:lnTo>
                  <a:pt x="11716952" y="3798101"/>
                </a:lnTo>
                <a:lnTo>
                  <a:pt x="11716952" y="3632414"/>
                </a:lnTo>
                <a:lnTo>
                  <a:pt x="11671606" y="3632414"/>
                </a:lnTo>
                <a:cubicBezTo>
                  <a:pt x="11647189" y="3632414"/>
                  <a:pt x="11631299" y="3628053"/>
                  <a:pt x="11623934" y="3619333"/>
                </a:cubicBezTo>
                <a:cubicBezTo>
                  <a:pt x="11616571" y="3610613"/>
                  <a:pt x="11612888" y="3594431"/>
                  <a:pt x="11612888" y="3570789"/>
                </a:cubicBezTo>
                <a:lnTo>
                  <a:pt x="11612888" y="3015591"/>
                </a:lnTo>
                <a:close/>
                <a:moveTo>
                  <a:pt x="10997735" y="3015591"/>
                </a:moveTo>
                <a:lnTo>
                  <a:pt x="10997735" y="3584742"/>
                </a:lnTo>
                <a:cubicBezTo>
                  <a:pt x="10997735" y="3639390"/>
                  <a:pt x="11005681" y="3682217"/>
                  <a:pt x="11021571" y="3713223"/>
                </a:cubicBezTo>
                <a:cubicBezTo>
                  <a:pt x="11037462" y="3744228"/>
                  <a:pt x="11065173" y="3766126"/>
                  <a:pt x="11104705" y="3778916"/>
                </a:cubicBezTo>
                <a:cubicBezTo>
                  <a:pt x="11144238" y="3791706"/>
                  <a:pt x="11199080" y="3798101"/>
                  <a:pt x="11269230" y="3798101"/>
                </a:cubicBezTo>
                <a:lnTo>
                  <a:pt x="11316902" y="3798101"/>
                </a:lnTo>
                <a:lnTo>
                  <a:pt x="11316902" y="3632414"/>
                </a:lnTo>
                <a:lnTo>
                  <a:pt x="11271556" y="3632414"/>
                </a:lnTo>
                <a:cubicBezTo>
                  <a:pt x="11247139" y="3632414"/>
                  <a:pt x="11231249" y="3628053"/>
                  <a:pt x="11223884" y="3619333"/>
                </a:cubicBezTo>
                <a:cubicBezTo>
                  <a:pt x="11216521" y="3610613"/>
                  <a:pt x="11212838" y="3594431"/>
                  <a:pt x="11212838" y="3570789"/>
                </a:cubicBezTo>
                <a:lnTo>
                  <a:pt x="11212838" y="3015591"/>
                </a:lnTo>
                <a:close/>
                <a:moveTo>
                  <a:pt x="9255837" y="3015591"/>
                </a:moveTo>
                <a:lnTo>
                  <a:pt x="9255837" y="3299294"/>
                </a:lnTo>
                <a:cubicBezTo>
                  <a:pt x="9241497" y="3277203"/>
                  <a:pt x="9221634" y="3258405"/>
                  <a:pt x="9196247" y="3242902"/>
                </a:cubicBezTo>
                <a:cubicBezTo>
                  <a:pt x="9170862" y="3227400"/>
                  <a:pt x="9137821" y="3219648"/>
                  <a:pt x="9097126" y="3219648"/>
                </a:cubicBezTo>
                <a:cubicBezTo>
                  <a:pt x="9048679" y="3219648"/>
                  <a:pt x="9006337" y="3230403"/>
                  <a:pt x="8970098" y="3251914"/>
                </a:cubicBezTo>
                <a:cubicBezTo>
                  <a:pt x="8933861" y="3273424"/>
                  <a:pt x="8905762" y="3305980"/>
                  <a:pt x="8885801" y="3349582"/>
                </a:cubicBezTo>
                <a:cubicBezTo>
                  <a:pt x="8865841" y="3393184"/>
                  <a:pt x="8855861" y="3447929"/>
                  <a:pt x="8855861" y="3513816"/>
                </a:cubicBezTo>
                <a:cubicBezTo>
                  <a:pt x="8855861" y="3580479"/>
                  <a:pt x="8865066" y="3635514"/>
                  <a:pt x="8883476" y="3678922"/>
                </a:cubicBezTo>
                <a:cubicBezTo>
                  <a:pt x="8901886" y="3722331"/>
                  <a:pt x="8928241" y="3754596"/>
                  <a:pt x="8962541" y="3775719"/>
                </a:cubicBezTo>
                <a:cubicBezTo>
                  <a:pt x="8996841" y="3796842"/>
                  <a:pt x="9037827" y="3807403"/>
                  <a:pt x="9085498" y="3807403"/>
                </a:cubicBezTo>
                <a:cubicBezTo>
                  <a:pt x="9125806" y="3807403"/>
                  <a:pt x="9159040" y="3799748"/>
                  <a:pt x="9185202" y="3784439"/>
                </a:cubicBezTo>
                <a:cubicBezTo>
                  <a:pt x="9211363" y="3769130"/>
                  <a:pt x="9234521" y="3747523"/>
                  <a:pt x="9254674" y="3719618"/>
                </a:cubicBezTo>
                <a:lnTo>
                  <a:pt x="9262813" y="3798101"/>
                </a:lnTo>
                <a:lnTo>
                  <a:pt x="9472103" y="3798101"/>
                </a:lnTo>
                <a:lnTo>
                  <a:pt x="9472103" y="3015591"/>
                </a:lnTo>
                <a:close/>
                <a:moveTo>
                  <a:pt x="7227012" y="3015591"/>
                </a:moveTo>
                <a:lnTo>
                  <a:pt x="7227012" y="3299294"/>
                </a:lnTo>
                <a:cubicBezTo>
                  <a:pt x="7212672" y="3277203"/>
                  <a:pt x="7192809" y="3258405"/>
                  <a:pt x="7167423" y="3242902"/>
                </a:cubicBezTo>
                <a:cubicBezTo>
                  <a:pt x="7142037" y="3227400"/>
                  <a:pt x="7108997" y="3219648"/>
                  <a:pt x="7068301" y="3219648"/>
                </a:cubicBezTo>
                <a:cubicBezTo>
                  <a:pt x="7019854" y="3219648"/>
                  <a:pt x="6977512" y="3230403"/>
                  <a:pt x="6941274" y="3251914"/>
                </a:cubicBezTo>
                <a:cubicBezTo>
                  <a:pt x="6905036" y="3273424"/>
                  <a:pt x="6876937" y="3305980"/>
                  <a:pt x="6856977" y="3349582"/>
                </a:cubicBezTo>
                <a:cubicBezTo>
                  <a:pt x="6837017" y="3393184"/>
                  <a:pt x="6827037" y="3447929"/>
                  <a:pt x="6827037" y="3513816"/>
                </a:cubicBezTo>
                <a:cubicBezTo>
                  <a:pt x="6827037" y="3580479"/>
                  <a:pt x="6836242" y="3635514"/>
                  <a:pt x="6854652" y="3678922"/>
                </a:cubicBezTo>
                <a:cubicBezTo>
                  <a:pt x="6873061" y="3722331"/>
                  <a:pt x="6899416" y="3754596"/>
                  <a:pt x="6933717" y="3775719"/>
                </a:cubicBezTo>
                <a:cubicBezTo>
                  <a:pt x="6968017" y="3796842"/>
                  <a:pt x="7009003" y="3807403"/>
                  <a:pt x="7056674" y="3807403"/>
                </a:cubicBezTo>
                <a:cubicBezTo>
                  <a:pt x="7096982" y="3807403"/>
                  <a:pt x="7130216" y="3799748"/>
                  <a:pt x="7156377" y="3784439"/>
                </a:cubicBezTo>
                <a:cubicBezTo>
                  <a:pt x="7182539" y="3769130"/>
                  <a:pt x="7205696" y="3747523"/>
                  <a:pt x="7225850" y="3719618"/>
                </a:cubicBezTo>
                <a:lnTo>
                  <a:pt x="7233989" y="3798101"/>
                </a:lnTo>
                <a:lnTo>
                  <a:pt x="7443278" y="3798101"/>
                </a:lnTo>
                <a:lnTo>
                  <a:pt x="7443278" y="3015591"/>
                </a:lnTo>
                <a:close/>
                <a:moveTo>
                  <a:pt x="3425361" y="3015591"/>
                </a:moveTo>
                <a:lnTo>
                  <a:pt x="3425361" y="3584742"/>
                </a:lnTo>
                <a:cubicBezTo>
                  <a:pt x="3425361" y="3639390"/>
                  <a:pt x="3433306" y="3682217"/>
                  <a:pt x="3449197" y="3713223"/>
                </a:cubicBezTo>
                <a:cubicBezTo>
                  <a:pt x="3465087" y="3744228"/>
                  <a:pt x="3492799" y="3766126"/>
                  <a:pt x="3532331" y="3778916"/>
                </a:cubicBezTo>
                <a:cubicBezTo>
                  <a:pt x="3571864" y="3791706"/>
                  <a:pt x="3626705" y="3798101"/>
                  <a:pt x="3696856" y="3798101"/>
                </a:cubicBezTo>
                <a:lnTo>
                  <a:pt x="3744528" y="3798101"/>
                </a:lnTo>
                <a:lnTo>
                  <a:pt x="3744528" y="3632414"/>
                </a:lnTo>
                <a:lnTo>
                  <a:pt x="3699181" y="3632414"/>
                </a:lnTo>
                <a:cubicBezTo>
                  <a:pt x="3674764" y="3632414"/>
                  <a:pt x="3658874" y="3628053"/>
                  <a:pt x="3651510" y="3619333"/>
                </a:cubicBezTo>
                <a:cubicBezTo>
                  <a:pt x="3644146" y="3610613"/>
                  <a:pt x="3640464" y="3594431"/>
                  <a:pt x="3640464" y="3570789"/>
                </a:cubicBezTo>
                <a:lnTo>
                  <a:pt x="3640464" y="3015591"/>
                </a:lnTo>
                <a:close/>
                <a:moveTo>
                  <a:pt x="3025311" y="3015591"/>
                </a:moveTo>
                <a:lnTo>
                  <a:pt x="3025311" y="3584742"/>
                </a:lnTo>
                <a:cubicBezTo>
                  <a:pt x="3025311" y="3639390"/>
                  <a:pt x="3033256" y="3682217"/>
                  <a:pt x="3049147" y="3713223"/>
                </a:cubicBezTo>
                <a:cubicBezTo>
                  <a:pt x="3065037" y="3744228"/>
                  <a:pt x="3092749" y="3766126"/>
                  <a:pt x="3132281" y="3778916"/>
                </a:cubicBezTo>
                <a:cubicBezTo>
                  <a:pt x="3171814" y="3791706"/>
                  <a:pt x="3226655" y="3798101"/>
                  <a:pt x="3296806" y="3798101"/>
                </a:cubicBezTo>
                <a:lnTo>
                  <a:pt x="3344478" y="3798101"/>
                </a:lnTo>
                <a:lnTo>
                  <a:pt x="3344478" y="3632414"/>
                </a:lnTo>
                <a:lnTo>
                  <a:pt x="3299131" y="3632414"/>
                </a:lnTo>
                <a:cubicBezTo>
                  <a:pt x="3274714" y="3632414"/>
                  <a:pt x="3258824" y="3628053"/>
                  <a:pt x="3251460" y="3619333"/>
                </a:cubicBezTo>
                <a:cubicBezTo>
                  <a:pt x="3244096" y="3610613"/>
                  <a:pt x="3240414" y="3594431"/>
                  <a:pt x="3240414" y="3570789"/>
                </a:cubicBezTo>
                <a:lnTo>
                  <a:pt x="3240414" y="3015591"/>
                </a:lnTo>
                <a:close/>
                <a:moveTo>
                  <a:pt x="8646093" y="2999313"/>
                </a:moveTo>
                <a:cubicBezTo>
                  <a:pt x="8606948" y="2999313"/>
                  <a:pt x="8577880" y="3008130"/>
                  <a:pt x="8558889" y="3025765"/>
                </a:cubicBezTo>
                <a:cubicBezTo>
                  <a:pt x="8539898" y="3043399"/>
                  <a:pt x="8530402" y="3066363"/>
                  <a:pt x="8530402" y="3094656"/>
                </a:cubicBezTo>
                <a:cubicBezTo>
                  <a:pt x="8530402" y="3121786"/>
                  <a:pt x="8539898" y="3144362"/>
                  <a:pt x="8558889" y="3162384"/>
                </a:cubicBezTo>
                <a:cubicBezTo>
                  <a:pt x="8577880" y="3180406"/>
                  <a:pt x="8606948" y="3189418"/>
                  <a:pt x="8646093" y="3189418"/>
                </a:cubicBezTo>
                <a:cubicBezTo>
                  <a:pt x="8685238" y="3189418"/>
                  <a:pt x="8714306" y="3180406"/>
                  <a:pt x="8733297" y="3162384"/>
                </a:cubicBezTo>
                <a:cubicBezTo>
                  <a:pt x="8752288" y="3144362"/>
                  <a:pt x="8761783" y="3121786"/>
                  <a:pt x="8761783" y="3094656"/>
                </a:cubicBezTo>
                <a:cubicBezTo>
                  <a:pt x="8761783" y="3066363"/>
                  <a:pt x="8752288" y="3043399"/>
                  <a:pt x="8733297" y="3025765"/>
                </a:cubicBezTo>
                <a:cubicBezTo>
                  <a:pt x="8714306" y="3008130"/>
                  <a:pt x="8685238" y="2999313"/>
                  <a:pt x="8646093" y="2999313"/>
                </a:cubicBezTo>
                <a:close/>
                <a:moveTo>
                  <a:pt x="7684068" y="2999313"/>
                </a:moveTo>
                <a:cubicBezTo>
                  <a:pt x="7644923" y="2999313"/>
                  <a:pt x="7615855" y="3008130"/>
                  <a:pt x="7596864" y="3025765"/>
                </a:cubicBezTo>
                <a:cubicBezTo>
                  <a:pt x="7577873" y="3043399"/>
                  <a:pt x="7568378" y="3066363"/>
                  <a:pt x="7568378" y="3094656"/>
                </a:cubicBezTo>
                <a:cubicBezTo>
                  <a:pt x="7568378" y="3121786"/>
                  <a:pt x="7577873" y="3144362"/>
                  <a:pt x="7596864" y="3162384"/>
                </a:cubicBezTo>
                <a:cubicBezTo>
                  <a:pt x="7615855" y="3180406"/>
                  <a:pt x="7644923" y="3189418"/>
                  <a:pt x="7684068" y="3189418"/>
                </a:cubicBezTo>
                <a:cubicBezTo>
                  <a:pt x="7723213" y="3189418"/>
                  <a:pt x="7752281" y="3180406"/>
                  <a:pt x="7771272" y="3162384"/>
                </a:cubicBezTo>
                <a:cubicBezTo>
                  <a:pt x="7790263" y="3144362"/>
                  <a:pt x="7799759" y="3121786"/>
                  <a:pt x="7799759" y="3094656"/>
                </a:cubicBezTo>
                <a:cubicBezTo>
                  <a:pt x="7799759" y="3066363"/>
                  <a:pt x="7790263" y="3043399"/>
                  <a:pt x="7771272" y="3025765"/>
                </a:cubicBezTo>
                <a:cubicBezTo>
                  <a:pt x="7752281" y="3008130"/>
                  <a:pt x="7723213" y="2999313"/>
                  <a:pt x="7684068" y="2999313"/>
                </a:cubicBezTo>
                <a:close/>
                <a:moveTo>
                  <a:pt x="5902893" y="2999313"/>
                </a:moveTo>
                <a:cubicBezTo>
                  <a:pt x="5863748" y="2999313"/>
                  <a:pt x="5834680" y="3008130"/>
                  <a:pt x="5815690" y="3025765"/>
                </a:cubicBezTo>
                <a:cubicBezTo>
                  <a:pt x="5796698" y="3043399"/>
                  <a:pt x="5787203" y="3066363"/>
                  <a:pt x="5787203" y="3094656"/>
                </a:cubicBezTo>
                <a:cubicBezTo>
                  <a:pt x="5787203" y="3121786"/>
                  <a:pt x="5796698" y="3144362"/>
                  <a:pt x="5815690" y="3162384"/>
                </a:cubicBezTo>
                <a:cubicBezTo>
                  <a:pt x="5834680" y="3180406"/>
                  <a:pt x="5863748" y="3189418"/>
                  <a:pt x="5902893" y="3189418"/>
                </a:cubicBezTo>
                <a:cubicBezTo>
                  <a:pt x="5942039" y="3189418"/>
                  <a:pt x="5971106" y="3180406"/>
                  <a:pt x="5990097" y="3162384"/>
                </a:cubicBezTo>
                <a:cubicBezTo>
                  <a:pt x="6009088" y="3144362"/>
                  <a:pt x="6018585" y="3121786"/>
                  <a:pt x="6018585" y="3094656"/>
                </a:cubicBezTo>
                <a:cubicBezTo>
                  <a:pt x="6018585" y="3066363"/>
                  <a:pt x="6009088" y="3043399"/>
                  <a:pt x="5990097" y="3025765"/>
                </a:cubicBezTo>
                <a:cubicBezTo>
                  <a:pt x="5971106" y="3008130"/>
                  <a:pt x="5942039" y="2999313"/>
                  <a:pt x="5902893" y="2999313"/>
                </a:cubicBezTo>
                <a:close/>
                <a:moveTo>
                  <a:pt x="3931218" y="2999313"/>
                </a:moveTo>
                <a:cubicBezTo>
                  <a:pt x="3892074" y="2999313"/>
                  <a:pt x="3863006" y="3008130"/>
                  <a:pt x="3844015" y="3025765"/>
                </a:cubicBezTo>
                <a:cubicBezTo>
                  <a:pt x="3825024" y="3043399"/>
                  <a:pt x="3815528" y="3066363"/>
                  <a:pt x="3815528" y="3094656"/>
                </a:cubicBezTo>
                <a:cubicBezTo>
                  <a:pt x="3815528" y="3121786"/>
                  <a:pt x="3825024" y="3144362"/>
                  <a:pt x="3844015" y="3162384"/>
                </a:cubicBezTo>
                <a:cubicBezTo>
                  <a:pt x="3863006" y="3180406"/>
                  <a:pt x="3892074" y="3189418"/>
                  <a:pt x="3931218" y="3189418"/>
                </a:cubicBezTo>
                <a:cubicBezTo>
                  <a:pt x="3970364" y="3189418"/>
                  <a:pt x="3999432" y="3180406"/>
                  <a:pt x="4018423" y="3162384"/>
                </a:cubicBezTo>
                <a:cubicBezTo>
                  <a:pt x="4037414" y="3144362"/>
                  <a:pt x="4046909" y="3121786"/>
                  <a:pt x="4046909" y="3094656"/>
                </a:cubicBezTo>
                <a:cubicBezTo>
                  <a:pt x="4046909" y="3066363"/>
                  <a:pt x="4037414" y="3043399"/>
                  <a:pt x="4018423" y="3025765"/>
                </a:cubicBezTo>
                <a:cubicBezTo>
                  <a:pt x="3999432" y="3008130"/>
                  <a:pt x="3970364" y="2999313"/>
                  <a:pt x="3931218" y="2999313"/>
                </a:cubicBezTo>
                <a:close/>
                <a:moveTo>
                  <a:pt x="0" y="0"/>
                </a:moveTo>
                <a:lnTo>
                  <a:pt x="12566468" y="0"/>
                </a:lnTo>
                <a:lnTo>
                  <a:pt x="12566468" y="7236823"/>
                </a:lnTo>
                <a:lnTo>
                  <a:pt x="0" y="7236823"/>
                </a:lnTo>
                <a:close/>
              </a:path>
            </a:pathLst>
          </a:custGeom>
          <a:solidFill>
            <a:schemeClr val="accent1">
              <a:alpha val="6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4FCEC435-31A8-AD94-2A69-19CC60FAF1CC}"/>
              </a:ext>
            </a:extLst>
          </p:cNvPr>
          <p:cNvSpPr txBox="1"/>
          <p:nvPr/>
        </p:nvSpPr>
        <p:spPr>
          <a:xfrm>
            <a:off x="352697" y="1018903"/>
            <a:ext cx="517289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b="1" u="sng" dirty="0" err="1">
                <a:latin typeface="Aptos Black" panose="020B0004020202020204" pitchFamily="34" charset="0"/>
              </a:rPr>
              <a:t>Advantages</a:t>
            </a:r>
            <a:r>
              <a:rPr lang="hu-HU" sz="3600" b="1" u="sng" dirty="0">
                <a:latin typeface="Aptos Black" panose="020B0004020202020204" pitchFamily="34" charset="0"/>
              </a:rPr>
              <a:t>:</a:t>
            </a:r>
          </a:p>
          <a:p>
            <a:endParaRPr lang="hu-HU" sz="3200" b="1" dirty="0">
              <a:latin typeface="Aptos Black" panose="020B0004020202020204" pitchFamily="34" charset="0"/>
            </a:endParaRPr>
          </a:p>
          <a:p>
            <a:r>
              <a:rPr lang="hu-HU" sz="3200" i="0" dirty="0" err="1">
                <a:effectLst/>
                <a:latin typeface="Aptos Black" panose="020B0004020202020204" pitchFamily="34" charset="0"/>
              </a:rPr>
              <a:t>Freedom</a:t>
            </a:r>
            <a:r>
              <a:rPr lang="hu-HU" sz="3200" i="0" dirty="0">
                <a:effectLst/>
                <a:latin typeface="Aptos Black" panose="020B0004020202020204" pitchFamily="34" charset="0"/>
              </a:rPr>
              <a:t> and </a:t>
            </a:r>
            <a:r>
              <a:rPr lang="hu-HU" sz="3200" i="0" dirty="0" err="1">
                <a:effectLst/>
                <a:latin typeface="Aptos Black" panose="020B0004020202020204" pitchFamily="34" charset="0"/>
              </a:rPr>
              <a:t>Flexibility</a:t>
            </a:r>
            <a:endParaRPr lang="hu-HU" sz="3200" i="0" dirty="0">
              <a:effectLst/>
              <a:latin typeface="Aptos Black" panose="020B0004020202020204" pitchFamily="34" charset="0"/>
            </a:endParaRPr>
          </a:p>
          <a:p>
            <a:r>
              <a:rPr lang="hu-HU" sz="3200" i="0" dirty="0">
                <a:effectLst/>
                <a:latin typeface="Aptos Black" panose="020B0004020202020204" pitchFamily="34" charset="0"/>
              </a:rPr>
              <a:t>Decision-</a:t>
            </a:r>
            <a:r>
              <a:rPr lang="hu-HU" sz="3200" i="0" dirty="0" err="1">
                <a:effectLst/>
                <a:latin typeface="Aptos Black" panose="020B0004020202020204" pitchFamily="34" charset="0"/>
              </a:rPr>
              <a:t>Making</a:t>
            </a:r>
            <a:r>
              <a:rPr lang="hu-HU" sz="32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3200" i="0" dirty="0" err="1">
                <a:effectLst/>
                <a:latin typeface="Aptos Black" panose="020B0004020202020204" pitchFamily="34" charset="0"/>
              </a:rPr>
              <a:t>Control</a:t>
            </a:r>
            <a:endParaRPr lang="hu-HU" sz="3200" dirty="0">
              <a:latin typeface="Aptos Black" panose="020B0004020202020204" pitchFamily="34" charset="0"/>
            </a:endParaRPr>
          </a:p>
          <a:p>
            <a:r>
              <a:rPr lang="hu-HU" sz="3200" i="0" dirty="0" err="1">
                <a:effectLst/>
                <a:latin typeface="Aptos Black" panose="020B0004020202020204" pitchFamily="34" charset="0"/>
              </a:rPr>
              <a:t>Budget</a:t>
            </a:r>
            <a:r>
              <a:rPr lang="hu-HU" sz="32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3200" i="0" dirty="0" err="1">
                <a:effectLst/>
                <a:latin typeface="Aptos Black" panose="020B0004020202020204" pitchFamily="34" charset="0"/>
              </a:rPr>
              <a:t>Control</a:t>
            </a:r>
            <a:endParaRPr lang="hu-HU" sz="3200" i="0" dirty="0">
              <a:effectLst/>
              <a:latin typeface="Aptos Black" panose="020B0004020202020204" pitchFamily="34" charset="0"/>
            </a:endParaRPr>
          </a:p>
          <a:p>
            <a:endParaRPr lang="hu-HU" dirty="0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CC5E1400-B820-7C12-3A72-018217E81D5C}"/>
              </a:ext>
            </a:extLst>
          </p:cNvPr>
          <p:cNvSpPr txBox="1"/>
          <p:nvPr/>
        </p:nvSpPr>
        <p:spPr>
          <a:xfrm>
            <a:off x="6897189" y="1018903"/>
            <a:ext cx="48855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b="1" u="sng" dirty="0" err="1">
                <a:latin typeface="Aptos Black" panose="020B0004020202020204" pitchFamily="34" charset="0"/>
              </a:rPr>
              <a:t>Disadvantages</a:t>
            </a:r>
            <a:r>
              <a:rPr lang="hu-HU" sz="3600" b="1" u="sng" dirty="0">
                <a:latin typeface="Aptos Black" panose="020B0004020202020204" pitchFamily="34" charset="0"/>
              </a:rPr>
              <a:t>:</a:t>
            </a:r>
          </a:p>
          <a:p>
            <a:endParaRPr lang="hu-HU" sz="3600" dirty="0">
              <a:latin typeface="Aptos Black" panose="020B0004020202020204" pitchFamily="34" charset="0"/>
            </a:endParaRPr>
          </a:p>
          <a:p>
            <a:r>
              <a:rPr lang="hu-HU" sz="3200" i="0" dirty="0" err="1">
                <a:effectLst/>
                <a:latin typeface="Aptos Black" panose="020B0004020202020204" pitchFamily="34" charset="0"/>
              </a:rPr>
              <a:t>Loneliness</a:t>
            </a:r>
            <a:endParaRPr lang="hu-HU" sz="3200" i="0" dirty="0">
              <a:effectLst/>
              <a:latin typeface="Aptos Black" panose="020B0004020202020204" pitchFamily="34" charset="0"/>
            </a:endParaRPr>
          </a:p>
          <a:p>
            <a:r>
              <a:rPr lang="hu-HU" sz="3200" i="0" dirty="0" err="1">
                <a:effectLst/>
                <a:latin typeface="Aptos Black" panose="020B0004020202020204" pitchFamily="34" charset="0"/>
              </a:rPr>
              <a:t>Safety</a:t>
            </a:r>
            <a:r>
              <a:rPr lang="hu-HU" sz="32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3200" i="0" dirty="0" err="1">
                <a:effectLst/>
                <a:latin typeface="Aptos Black" panose="020B0004020202020204" pitchFamily="34" charset="0"/>
              </a:rPr>
              <a:t>Concerns</a:t>
            </a:r>
            <a:endParaRPr lang="hu-HU" sz="3200" dirty="0">
              <a:latin typeface="Aptos Black" panose="020B0004020202020204" pitchFamily="34" charset="0"/>
            </a:endParaRPr>
          </a:p>
          <a:p>
            <a:r>
              <a:rPr lang="hu-HU" sz="3200" i="0" dirty="0" err="1">
                <a:effectLst/>
                <a:latin typeface="Aptos Black" panose="020B0004020202020204" pitchFamily="34" charset="0"/>
              </a:rPr>
              <a:t>Costs</a:t>
            </a:r>
            <a:endParaRPr lang="hu-HU" sz="1600" dirty="0"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312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23C66ED-DBBF-12CA-7F5E-813E0E7D0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622"/>
            <a:ext cx="12192000" cy="6894986"/>
            <a:chOff x="0" y="-7622"/>
            <a:chExt cx="12192000" cy="68949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3002B52-2669-1ED7-2E0F-0627FC31D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-7621"/>
              <a:ext cx="12192000" cy="6887364"/>
            </a:xfrm>
            <a:prstGeom prst="rect">
              <a:avLst/>
            </a:prstGeom>
            <a:gradFill>
              <a:gsLst>
                <a:gs pos="8000">
                  <a:schemeClr val="accent5"/>
                </a:gs>
                <a:gs pos="100000">
                  <a:schemeClr val="accent2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2E9EC0D-91EA-9D35-F655-335C580AB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9" y="0"/>
              <a:ext cx="8216919" cy="6887364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  <a:alpha val="79000"/>
                  </a:schemeClr>
                </a:gs>
                <a:gs pos="40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19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770627C-B480-1145-72DC-5B59DBE04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39978" y="-7622"/>
              <a:ext cx="8451623" cy="6887367"/>
            </a:xfrm>
            <a:prstGeom prst="rect">
              <a:avLst/>
            </a:prstGeom>
            <a:gradFill>
              <a:gsLst>
                <a:gs pos="0">
                  <a:schemeClr val="accent5">
                    <a:lumMod val="75000"/>
                    <a:alpha val="67000"/>
                  </a:schemeClr>
                </a:gs>
                <a:gs pos="60000">
                  <a:schemeClr val="accent5">
                    <a:alpha val="0"/>
                  </a:scheme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9F81D39-93D1-019C-74DC-4710F533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9127281" y="7060"/>
              <a:ext cx="3064320" cy="68726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8000"/>
                  </a:schemeClr>
                </a:gs>
                <a:gs pos="41000">
                  <a:schemeClr val="accent2">
                    <a:alpha val="0"/>
                  </a:schemeClr>
                </a:gs>
              </a:gsLst>
              <a:lin ang="1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pic>
        <p:nvPicPr>
          <p:cNvPr id="5" name="Kép 4" descr="Pár ülő a Cliff területére helyezi">
            <a:extLst>
              <a:ext uri="{FF2B5EF4-FFF2-40B4-BE49-F238E27FC236}">
                <a16:creationId xmlns:a16="http://schemas.microsoft.com/office/drawing/2014/main" id="{B8616817-3B67-EBB4-D27D-9F70E7FBF6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69"/>
          <a:stretch/>
        </p:blipFill>
        <p:spPr>
          <a:xfrm>
            <a:off x="20" y="-7624"/>
            <a:ext cx="12191981" cy="6887365"/>
          </a:xfrm>
          <a:prstGeom prst="rect">
            <a:avLst/>
          </a:prstGeom>
        </p:spPr>
      </p:pic>
      <p:sp>
        <p:nvSpPr>
          <p:cNvPr id="8" name="Szabadkézi sokszög: alakzat 7">
            <a:extLst>
              <a:ext uri="{FF2B5EF4-FFF2-40B4-BE49-F238E27FC236}">
                <a16:creationId xmlns:a16="http://schemas.microsoft.com/office/drawing/2014/main" id="{E8FACAD0-E9CF-F657-89E2-C2045B6ECFE0}"/>
              </a:ext>
            </a:extLst>
          </p:cNvPr>
          <p:cNvSpPr/>
          <p:nvPr/>
        </p:nvSpPr>
        <p:spPr>
          <a:xfrm>
            <a:off x="-169817" y="-117566"/>
            <a:ext cx="12736286" cy="7145383"/>
          </a:xfrm>
          <a:custGeom>
            <a:avLst/>
            <a:gdLst/>
            <a:ahLst/>
            <a:cxnLst/>
            <a:rect l="l" t="t" r="r" b="b"/>
            <a:pathLst>
              <a:path w="12736286" h="7145383">
                <a:moveTo>
                  <a:pt x="5391660" y="3875960"/>
                </a:moveTo>
                <a:lnTo>
                  <a:pt x="5511839" y="3875960"/>
                </a:lnTo>
                <a:cubicBezTo>
                  <a:pt x="5528706" y="3875960"/>
                  <a:pt x="5543043" y="3877436"/>
                  <a:pt x="5554850" y="3880388"/>
                </a:cubicBezTo>
                <a:cubicBezTo>
                  <a:pt x="5566657" y="3883340"/>
                  <a:pt x="5575618" y="3887662"/>
                  <a:pt x="5581733" y="3893354"/>
                </a:cubicBezTo>
                <a:cubicBezTo>
                  <a:pt x="5587847" y="3899047"/>
                  <a:pt x="5590904" y="3906532"/>
                  <a:pt x="5590904" y="3915809"/>
                </a:cubicBezTo>
                <a:cubicBezTo>
                  <a:pt x="5590904" y="3929303"/>
                  <a:pt x="5582471" y="3940688"/>
                  <a:pt x="5565604" y="3949965"/>
                </a:cubicBezTo>
                <a:cubicBezTo>
                  <a:pt x="5548736" y="3959242"/>
                  <a:pt x="5519219" y="3963880"/>
                  <a:pt x="5477050" y="3963880"/>
                </a:cubicBezTo>
                <a:cubicBezTo>
                  <a:pt x="5431930" y="3963880"/>
                  <a:pt x="5401886" y="3958504"/>
                  <a:pt x="5386916" y="3947751"/>
                </a:cubicBezTo>
                <a:cubicBezTo>
                  <a:pt x="5371947" y="3936998"/>
                  <a:pt x="5364462" y="3926773"/>
                  <a:pt x="5364462" y="3917074"/>
                </a:cubicBezTo>
                <a:cubicBezTo>
                  <a:pt x="5364462" y="3909062"/>
                  <a:pt x="5366676" y="3901577"/>
                  <a:pt x="5371104" y="3894619"/>
                </a:cubicBezTo>
                <a:cubicBezTo>
                  <a:pt x="5375531" y="3887662"/>
                  <a:pt x="5382383" y="3881442"/>
                  <a:pt x="5391660" y="3875960"/>
                </a:cubicBezTo>
                <a:close/>
                <a:moveTo>
                  <a:pt x="7924641" y="3588164"/>
                </a:moveTo>
                <a:lnTo>
                  <a:pt x="7924641" y="3667229"/>
                </a:lnTo>
                <a:cubicBezTo>
                  <a:pt x="7915364" y="3679036"/>
                  <a:pt x="7901976" y="3690421"/>
                  <a:pt x="7884475" y="3701385"/>
                </a:cubicBezTo>
                <a:cubicBezTo>
                  <a:pt x="7866976" y="3712348"/>
                  <a:pt x="7845787" y="3717830"/>
                  <a:pt x="7820908" y="3717830"/>
                </a:cubicBezTo>
                <a:cubicBezTo>
                  <a:pt x="7805305" y="3717830"/>
                  <a:pt x="7792550" y="3713297"/>
                  <a:pt x="7782640" y="3704231"/>
                </a:cubicBezTo>
                <a:cubicBezTo>
                  <a:pt x="7772731" y="3695165"/>
                  <a:pt x="7767776" y="3681566"/>
                  <a:pt x="7767776" y="3663434"/>
                </a:cubicBezTo>
                <a:cubicBezTo>
                  <a:pt x="7767776" y="3638554"/>
                  <a:pt x="7778318" y="3620106"/>
                  <a:pt x="7799402" y="3608088"/>
                </a:cubicBezTo>
                <a:cubicBezTo>
                  <a:pt x="7820486" y="3596070"/>
                  <a:pt x="7862232" y="3589429"/>
                  <a:pt x="7924641" y="3588164"/>
                </a:cubicBezTo>
                <a:close/>
                <a:moveTo>
                  <a:pt x="1819116" y="3588164"/>
                </a:moveTo>
                <a:lnTo>
                  <a:pt x="1819116" y="3667229"/>
                </a:lnTo>
                <a:cubicBezTo>
                  <a:pt x="1809839" y="3679036"/>
                  <a:pt x="1796451" y="3690421"/>
                  <a:pt x="1778951" y="3701385"/>
                </a:cubicBezTo>
                <a:cubicBezTo>
                  <a:pt x="1761451" y="3712348"/>
                  <a:pt x="1740262" y="3717830"/>
                  <a:pt x="1715383" y="3717830"/>
                </a:cubicBezTo>
                <a:cubicBezTo>
                  <a:pt x="1699780" y="3717830"/>
                  <a:pt x="1687025" y="3713297"/>
                  <a:pt x="1677115" y="3704231"/>
                </a:cubicBezTo>
                <a:cubicBezTo>
                  <a:pt x="1667206" y="3695165"/>
                  <a:pt x="1662251" y="3681566"/>
                  <a:pt x="1662251" y="3663434"/>
                </a:cubicBezTo>
                <a:cubicBezTo>
                  <a:pt x="1662251" y="3638554"/>
                  <a:pt x="1672793" y="3620106"/>
                  <a:pt x="1693877" y="3608088"/>
                </a:cubicBezTo>
                <a:cubicBezTo>
                  <a:pt x="1714961" y="3596070"/>
                  <a:pt x="1756707" y="3589429"/>
                  <a:pt x="1819116" y="3588164"/>
                </a:cubicBezTo>
                <a:close/>
                <a:moveTo>
                  <a:pt x="10301649" y="3406631"/>
                </a:moveTo>
                <a:cubicBezTo>
                  <a:pt x="10328636" y="3406631"/>
                  <a:pt x="10349404" y="3413799"/>
                  <a:pt x="10363952" y="3428136"/>
                </a:cubicBezTo>
                <a:cubicBezTo>
                  <a:pt x="10378500" y="3442473"/>
                  <a:pt x="10388620" y="3460922"/>
                  <a:pt x="10394313" y="3483482"/>
                </a:cubicBezTo>
                <a:cubicBezTo>
                  <a:pt x="10400005" y="3506042"/>
                  <a:pt x="10402852" y="3529761"/>
                  <a:pt x="10402852" y="3554640"/>
                </a:cubicBezTo>
                <a:cubicBezTo>
                  <a:pt x="10402852" y="3578676"/>
                  <a:pt x="10400005" y="3601552"/>
                  <a:pt x="10394313" y="3623269"/>
                </a:cubicBezTo>
                <a:cubicBezTo>
                  <a:pt x="10388620" y="3644985"/>
                  <a:pt x="10378500" y="3662696"/>
                  <a:pt x="10363952" y="3676400"/>
                </a:cubicBezTo>
                <a:cubicBezTo>
                  <a:pt x="10349404" y="3690105"/>
                  <a:pt x="10328636" y="3696957"/>
                  <a:pt x="10301649" y="3696957"/>
                </a:cubicBezTo>
                <a:cubicBezTo>
                  <a:pt x="10274240" y="3696957"/>
                  <a:pt x="10252840" y="3690105"/>
                  <a:pt x="10237448" y="3676400"/>
                </a:cubicBezTo>
                <a:cubicBezTo>
                  <a:pt x="10222057" y="3662696"/>
                  <a:pt x="10211410" y="3644985"/>
                  <a:pt x="10205506" y="3623269"/>
                </a:cubicBezTo>
                <a:cubicBezTo>
                  <a:pt x="10199602" y="3601552"/>
                  <a:pt x="10196650" y="3578676"/>
                  <a:pt x="10196650" y="3554640"/>
                </a:cubicBezTo>
                <a:cubicBezTo>
                  <a:pt x="10196650" y="3529761"/>
                  <a:pt x="10199602" y="3506042"/>
                  <a:pt x="10205506" y="3483482"/>
                </a:cubicBezTo>
                <a:cubicBezTo>
                  <a:pt x="10211410" y="3460922"/>
                  <a:pt x="10222057" y="3442473"/>
                  <a:pt x="10237448" y="3428136"/>
                </a:cubicBezTo>
                <a:cubicBezTo>
                  <a:pt x="10252840" y="3413799"/>
                  <a:pt x="10274240" y="3406631"/>
                  <a:pt x="10301649" y="3406631"/>
                </a:cubicBezTo>
                <a:close/>
                <a:moveTo>
                  <a:pt x="11873162" y="3405366"/>
                </a:moveTo>
                <a:cubicBezTo>
                  <a:pt x="11902258" y="3405366"/>
                  <a:pt x="11925345" y="3416435"/>
                  <a:pt x="11942423" y="3438573"/>
                </a:cubicBezTo>
                <a:cubicBezTo>
                  <a:pt x="11959501" y="3460711"/>
                  <a:pt x="11968040" y="3497924"/>
                  <a:pt x="11968040" y="3550213"/>
                </a:cubicBezTo>
                <a:cubicBezTo>
                  <a:pt x="11968040" y="3601236"/>
                  <a:pt x="11959395" y="3638660"/>
                  <a:pt x="11942107" y="3662485"/>
                </a:cubicBezTo>
                <a:cubicBezTo>
                  <a:pt x="11924818" y="3686310"/>
                  <a:pt x="11901836" y="3698222"/>
                  <a:pt x="11873162" y="3698222"/>
                </a:cubicBezTo>
                <a:cubicBezTo>
                  <a:pt x="11846596" y="3698222"/>
                  <a:pt x="11824774" y="3690105"/>
                  <a:pt x="11807696" y="3673870"/>
                </a:cubicBezTo>
                <a:cubicBezTo>
                  <a:pt x="11790618" y="3657635"/>
                  <a:pt x="11777441" y="3641085"/>
                  <a:pt x="11768164" y="3624217"/>
                </a:cubicBezTo>
                <a:lnTo>
                  <a:pt x="11768164" y="3483166"/>
                </a:lnTo>
                <a:cubicBezTo>
                  <a:pt x="11774068" y="3467142"/>
                  <a:pt x="11786296" y="3450169"/>
                  <a:pt x="11804850" y="3432248"/>
                </a:cubicBezTo>
                <a:cubicBezTo>
                  <a:pt x="11823405" y="3414326"/>
                  <a:pt x="11846174" y="3405366"/>
                  <a:pt x="11873162" y="3405366"/>
                </a:cubicBezTo>
                <a:close/>
                <a:moveTo>
                  <a:pt x="3152839" y="3383228"/>
                </a:moveTo>
                <a:cubicBezTo>
                  <a:pt x="3176875" y="3383228"/>
                  <a:pt x="3198381" y="3389975"/>
                  <a:pt x="3217356" y="3403468"/>
                </a:cubicBezTo>
                <a:cubicBezTo>
                  <a:pt x="3236332" y="3416962"/>
                  <a:pt x="3246874" y="3439311"/>
                  <a:pt x="3248982" y="3470515"/>
                </a:cubicBezTo>
                <a:lnTo>
                  <a:pt x="3057961" y="3470515"/>
                </a:lnTo>
                <a:cubicBezTo>
                  <a:pt x="3060913" y="3442263"/>
                  <a:pt x="3071350" y="3420652"/>
                  <a:pt x="3089271" y="3405682"/>
                </a:cubicBezTo>
                <a:cubicBezTo>
                  <a:pt x="3107192" y="3390712"/>
                  <a:pt x="3128382" y="3383228"/>
                  <a:pt x="3152839" y="3383228"/>
                </a:cubicBezTo>
                <a:close/>
                <a:moveTo>
                  <a:pt x="5469460" y="3364252"/>
                </a:moveTo>
                <a:cubicBezTo>
                  <a:pt x="5490123" y="3364252"/>
                  <a:pt x="5507095" y="3371420"/>
                  <a:pt x="5520378" y="3385757"/>
                </a:cubicBezTo>
                <a:cubicBezTo>
                  <a:pt x="5533661" y="3400095"/>
                  <a:pt x="5540302" y="3421811"/>
                  <a:pt x="5540302" y="3450907"/>
                </a:cubicBezTo>
                <a:cubicBezTo>
                  <a:pt x="5540302" y="3478738"/>
                  <a:pt x="5533661" y="3499716"/>
                  <a:pt x="5520378" y="3513843"/>
                </a:cubicBezTo>
                <a:cubicBezTo>
                  <a:pt x="5507095" y="3527969"/>
                  <a:pt x="5490123" y="3535032"/>
                  <a:pt x="5469460" y="3535032"/>
                </a:cubicBezTo>
                <a:cubicBezTo>
                  <a:pt x="5447954" y="3535032"/>
                  <a:pt x="5430033" y="3527969"/>
                  <a:pt x="5415696" y="3513843"/>
                </a:cubicBezTo>
                <a:cubicBezTo>
                  <a:pt x="5401359" y="3499716"/>
                  <a:pt x="5394191" y="3478738"/>
                  <a:pt x="5394191" y="3450907"/>
                </a:cubicBezTo>
                <a:cubicBezTo>
                  <a:pt x="5394191" y="3421811"/>
                  <a:pt x="5401359" y="3400095"/>
                  <a:pt x="5415696" y="3385757"/>
                </a:cubicBezTo>
                <a:cubicBezTo>
                  <a:pt x="5430033" y="3371420"/>
                  <a:pt x="5447954" y="3364252"/>
                  <a:pt x="5469460" y="3364252"/>
                </a:cubicBezTo>
                <a:close/>
                <a:moveTo>
                  <a:pt x="10748021" y="3242176"/>
                </a:moveTo>
                <a:lnTo>
                  <a:pt x="10748021" y="3648886"/>
                </a:lnTo>
                <a:cubicBezTo>
                  <a:pt x="10748021" y="3724788"/>
                  <a:pt x="10766681" y="3780661"/>
                  <a:pt x="10803999" y="3816503"/>
                </a:cubicBezTo>
                <a:cubicBezTo>
                  <a:pt x="10841318" y="3852346"/>
                  <a:pt x="10890550" y="3870267"/>
                  <a:pt x="10951693" y="3870267"/>
                </a:cubicBezTo>
                <a:cubicBezTo>
                  <a:pt x="11004402" y="3870267"/>
                  <a:pt x="11046676" y="3860885"/>
                  <a:pt x="11078513" y="3842120"/>
                </a:cubicBezTo>
                <a:cubicBezTo>
                  <a:pt x="11110349" y="3823356"/>
                  <a:pt x="11137232" y="3800058"/>
                  <a:pt x="11159159" y="3772227"/>
                </a:cubicBezTo>
                <a:lnTo>
                  <a:pt x="11161689" y="3861412"/>
                </a:lnTo>
                <a:lnTo>
                  <a:pt x="11389396" y="3861412"/>
                </a:lnTo>
                <a:lnTo>
                  <a:pt x="11389396" y="3242176"/>
                </a:lnTo>
                <a:lnTo>
                  <a:pt x="11153466" y="3242176"/>
                </a:lnTo>
                <a:lnTo>
                  <a:pt x="11153466" y="3626747"/>
                </a:lnTo>
                <a:cubicBezTo>
                  <a:pt x="11137443" y="3646145"/>
                  <a:pt x="11120471" y="3661009"/>
                  <a:pt x="11102549" y="3671340"/>
                </a:cubicBezTo>
                <a:cubicBezTo>
                  <a:pt x="11084628" y="3681671"/>
                  <a:pt x="11065758" y="3686837"/>
                  <a:pt x="11045938" y="3686837"/>
                </a:cubicBezTo>
                <a:cubicBezTo>
                  <a:pt x="11032866" y="3686837"/>
                  <a:pt x="11021692" y="3684307"/>
                  <a:pt x="11012414" y="3679247"/>
                </a:cubicBezTo>
                <a:cubicBezTo>
                  <a:pt x="11003137" y="3674186"/>
                  <a:pt x="10996075" y="3666702"/>
                  <a:pt x="10991225" y="3656792"/>
                </a:cubicBezTo>
                <a:cubicBezTo>
                  <a:pt x="10986375" y="3646883"/>
                  <a:pt x="10983951" y="3634759"/>
                  <a:pt x="10983951" y="3620422"/>
                </a:cubicBezTo>
                <a:lnTo>
                  <a:pt x="10983951" y="3242176"/>
                </a:lnTo>
                <a:close/>
                <a:moveTo>
                  <a:pt x="6141717" y="3242176"/>
                </a:moveTo>
                <a:lnTo>
                  <a:pt x="6141717" y="3861412"/>
                </a:lnTo>
                <a:lnTo>
                  <a:pt x="6377015" y="3861412"/>
                </a:lnTo>
                <a:lnTo>
                  <a:pt x="6377015" y="3242176"/>
                </a:lnTo>
                <a:close/>
                <a:moveTo>
                  <a:pt x="4036692" y="3242176"/>
                </a:moveTo>
                <a:lnTo>
                  <a:pt x="4036692" y="3861412"/>
                </a:lnTo>
                <a:lnTo>
                  <a:pt x="4271990" y="3861412"/>
                </a:lnTo>
                <a:lnTo>
                  <a:pt x="4271990" y="3242176"/>
                </a:lnTo>
                <a:close/>
                <a:moveTo>
                  <a:pt x="2096457" y="3242176"/>
                </a:moveTo>
                <a:lnTo>
                  <a:pt x="2307086" y="3861412"/>
                </a:lnTo>
                <a:lnTo>
                  <a:pt x="2580335" y="3861412"/>
                </a:lnTo>
                <a:lnTo>
                  <a:pt x="2795391" y="3242176"/>
                </a:lnTo>
                <a:lnTo>
                  <a:pt x="2557564" y="3242176"/>
                </a:lnTo>
                <a:lnTo>
                  <a:pt x="2445608" y="3647621"/>
                </a:lnTo>
                <a:lnTo>
                  <a:pt x="2339977" y="3242176"/>
                </a:lnTo>
                <a:close/>
                <a:moveTo>
                  <a:pt x="7863919" y="3234586"/>
                </a:moveTo>
                <a:cubicBezTo>
                  <a:pt x="7805727" y="3234586"/>
                  <a:pt x="7754810" y="3241121"/>
                  <a:pt x="7711166" y="3254194"/>
                </a:cubicBezTo>
                <a:cubicBezTo>
                  <a:pt x="7667522" y="3267266"/>
                  <a:pt x="7633682" y="3289193"/>
                  <a:pt x="7609646" y="3319976"/>
                </a:cubicBezTo>
                <a:cubicBezTo>
                  <a:pt x="7585610" y="3350758"/>
                  <a:pt x="7573592" y="3392715"/>
                  <a:pt x="7573592" y="3445847"/>
                </a:cubicBezTo>
                <a:lnTo>
                  <a:pt x="7791179" y="3445847"/>
                </a:lnTo>
                <a:cubicBezTo>
                  <a:pt x="7791179" y="3423076"/>
                  <a:pt x="7797504" y="3406947"/>
                  <a:pt x="7810155" y="3397459"/>
                </a:cubicBezTo>
                <a:cubicBezTo>
                  <a:pt x="7822805" y="3387972"/>
                  <a:pt x="7840726" y="3383228"/>
                  <a:pt x="7863919" y="3383228"/>
                </a:cubicBezTo>
                <a:cubicBezTo>
                  <a:pt x="7883316" y="3383228"/>
                  <a:pt x="7898918" y="3387972"/>
                  <a:pt x="7910725" y="3397459"/>
                </a:cubicBezTo>
                <a:cubicBezTo>
                  <a:pt x="7922532" y="3406947"/>
                  <a:pt x="7928436" y="3424341"/>
                  <a:pt x="7928436" y="3449642"/>
                </a:cubicBezTo>
                <a:lnTo>
                  <a:pt x="7928436" y="3470515"/>
                </a:lnTo>
                <a:cubicBezTo>
                  <a:pt x="7850425" y="3473045"/>
                  <a:pt x="7781797" y="3479581"/>
                  <a:pt x="7722550" y="3490123"/>
                </a:cubicBezTo>
                <a:cubicBezTo>
                  <a:pt x="7663305" y="3500665"/>
                  <a:pt x="7617025" y="3520484"/>
                  <a:pt x="7583713" y="3549580"/>
                </a:cubicBezTo>
                <a:cubicBezTo>
                  <a:pt x="7550400" y="3578676"/>
                  <a:pt x="7533743" y="3622531"/>
                  <a:pt x="7533743" y="3681144"/>
                </a:cubicBezTo>
                <a:cubicBezTo>
                  <a:pt x="7533743" y="3724577"/>
                  <a:pt x="7543969" y="3760420"/>
                  <a:pt x="7564421" y="3788672"/>
                </a:cubicBezTo>
                <a:cubicBezTo>
                  <a:pt x="7584872" y="3816925"/>
                  <a:pt x="7611017" y="3837798"/>
                  <a:pt x="7642853" y="3851292"/>
                </a:cubicBezTo>
                <a:cubicBezTo>
                  <a:pt x="7674690" y="3864786"/>
                  <a:pt x="7707265" y="3871533"/>
                  <a:pt x="7740578" y="3871533"/>
                </a:cubicBezTo>
                <a:cubicBezTo>
                  <a:pt x="7783167" y="3871533"/>
                  <a:pt x="7819326" y="3864891"/>
                  <a:pt x="7849055" y="3851608"/>
                </a:cubicBezTo>
                <a:cubicBezTo>
                  <a:pt x="7878783" y="3838325"/>
                  <a:pt x="7905665" y="3819244"/>
                  <a:pt x="7929701" y="3794365"/>
                </a:cubicBezTo>
                <a:lnTo>
                  <a:pt x="7936659" y="3861412"/>
                </a:lnTo>
                <a:lnTo>
                  <a:pt x="8156776" y="3861412"/>
                </a:lnTo>
                <a:lnTo>
                  <a:pt x="8156776" y="3444582"/>
                </a:lnTo>
                <a:cubicBezTo>
                  <a:pt x="8156776" y="3405787"/>
                  <a:pt x="8150556" y="3373107"/>
                  <a:pt x="8138116" y="3346541"/>
                </a:cubicBezTo>
                <a:cubicBezTo>
                  <a:pt x="8125676" y="3319976"/>
                  <a:pt x="8107123" y="3298364"/>
                  <a:pt x="8082455" y="3281708"/>
                </a:cubicBezTo>
                <a:cubicBezTo>
                  <a:pt x="8057786" y="3265052"/>
                  <a:pt x="8027214" y="3253034"/>
                  <a:pt x="7990739" y="3245654"/>
                </a:cubicBezTo>
                <a:cubicBezTo>
                  <a:pt x="7954264" y="3238275"/>
                  <a:pt x="7911991" y="3234586"/>
                  <a:pt x="7863919" y="3234586"/>
                </a:cubicBezTo>
                <a:close/>
                <a:moveTo>
                  <a:pt x="3152839" y="3234586"/>
                </a:moveTo>
                <a:cubicBezTo>
                  <a:pt x="3088322" y="3234586"/>
                  <a:pt x="3030868" y="3246603"/>
                  <a:pt x="2980478" y="3270639"/>
                </a:cubicBezTo>
                <a:cubicBezTo>
                  <a:pt x="2930087" y="3294675"/>
                  <a:pt x="2890554" y="3329885"/>
                  <a:pt x="2861880" y="3376270"/>
                </a:cubicBezTo>
                <a:cubicBezTo>
                  <a:pt x="2833206" y="3422655"/>
                  <a:pt x="2818869" y="3479792"/>
                  <a:pt x="2818869" y="3547683"/>
                </a:cubicBezTo>
                <a:cubicBezTo>
                  <a:pt x="2818869" y="3622741"/>
                  <a:pt x="2833522" y="3684307"/>
                  <a:pt x="2862829" y="3732378"/>
                </a:cubicBezTo>
                <a:cubicBezTo>
                  <a:pt x="2892136" y="3780450"/>
                  <a:pt x="2932406" y="3815871"/>
                  <a:pt x="2983640" y="3838642"/>
                </a:cubicBezTo>
                <a:cubicBezTo>
                  <a:pt x="3034874" y="3861412"/>
                  <a:pt x="3092960" y="3872798"/>
                  <a:pt x="3157899" y="3872798"/>
                </a:cubicBezTo>
                <a:cubicBezTo>
                  <a:pt x="3219465" y="3872798"/>
                  <a:pt x="3273756" y="3865524"/>
                  <a:pt x="3320773" y="3850976"/>
                </a:cubicBezTo>
                <a:cubicBezTo>
                  <a:pt x="3367790" y="3836428"/>
                  <a:pt x="3405109" y="3812919"/>
                  <a:pt x="3432729" y="3780450"/>
                </a:cubicBezTo>
                <a:cubicBezTo>
                  <a:pt x="3460349" y="3747980"/>
                  <a:pt x="3475846" y="3704969"/>
                  <a:pt x="3479219" y="3651416"/>
                </a:cubicBezTo>
                <a:lnTo>
                  <a:pt x="3260367" y="3651416"/>
                </a:lnTo>
                <a:cubicBezTo>
                  <a:pt x="3259103" y="3674186"/>
                  <a:pt x="3249298" y="3690526"/>
                  <a:pt x="3230955" y="3700436"/>
                </a:cubicBezTo>
                <a:cubicBezTo>
                  <a:pt x="3212612" y="3710345"/>
                  <a:pt x="3189525" y="3715300"/>
                  <a:pt x="3161695" y="3715300"/>
                </a:cubicBezTo>
                <a:cubicBezTo>
                  <a:pt x="3135972" y="3715300"/>
                  <a:pt x="3115204" y="3709818"/>
                  <a:pt x="3099391" y="3698855"/>
                </a:cubicBezTo>
                <a:cubicBezTo>
                  <a:pt x="3083578" y="3687891"/>
                  <a:pt x="3072088" y="3673343"/>
                  <a:pt x="3064919" y="3655211"/>
                </a:cubicBezTo>
                <a:cubicBezTo>
                  <a:pt x="3057751" y="3637079"/>
                  <a:pt x="3053745" y="3617681"/>
                  <a:pt x="3052901" y="3597019"/>
                </a:cubicBezTo>
                <a:lnTo>
                  <a:pt x="3479219" y="3597019"/>
                </a:lnTo>
                <a:cubicBezTo>
                  <a:pt x="3480063" y="3592380"/>
                  <a:pt x="3480695" y="3586688"/>
                  <a:pt x="3481117" y="3579941"/>
                </a:cubicBezTo>
                <a:cubicBezTo>
                  <a:pt x="3481539" y="3573194"/>
                  <a:pt x="3481749" y="3567712"/>
                  <a:pt x="3481749" y="3563495"/>
                </a:cubicBezTo>
                <a:cubicBezTo>
                  <a:pt x="3481749" y="3455967"/>
                  <a:pt x="3452021" y="3374267"/>
                  <a:pt x="3392564" y="3318394"/>
                </a:cubicBezTo>
                <a:cubicBezTo>
                  <a:pt x="3333107" y="3262522"/>
                  <a:pt x="3253199" y="3234586"/>
                  <a:pt x="3152839" y="3234586"/>
                </a:cubicBezTo>
                <a:close/>
                <a:moveTo>
                  <a:pt x="1758394" y="3234586"/>
                </a:moveTo>
                <a:cubicBezTo>
                  <a:pt x="1700202" y="3234586"/>
                  <a:pt x="1649284" y="3241121"/>
                  <a:pt x="1605641" y="3254194"/>
                </a:cubicBezTo>
                <a:cubicBezTo>
                  <a:pt x="1561997" y="3267266"/>
                  <a:pt x="1528157" y="3289193"/>
                  <a:pt x="1504121" y="3319976"/>
                </a:cubicBezTo>
                <a:cubicBezTo>
                  <a:pt x="1480086" y="3350758"/>
                  <a:pt x="1468068" y="3392715"/>
                  <a:pt x="1468068" y="3445847"/>
                </a:cubicBezTo>
                <a:lnTo>
                  <a:pt x="1685654" y="3445847"/>
                </a:lnTo>
                <a:cubicBezTo>
                  <a:pt x="1685654" y="3423076"/>
                  <a:pt x="1691980" y="3406947"/>
                  <a:pt x="1704630" y="3397459"/>
                </a:cubicBezTo>
                <a:cubicBezTo>
                  <a:pt x="1717280" y="3387972"/>
                  <a:pt x="1735201" y="3383228"/>
                  <a:pt x="1758394" y="3383228"/>
                </a:cubicBezTo>
                <a:cubicBezTo>
                  <a:pt x="1777792" y="3383228"/>
                  <a:pt x="1793393" y="3387972"/>
                  <a:pt x="1805201" y="3397459"/>
                </a:cubicBezTo>
                <a:cubicBezTo>
                  <a:pt x="1817008" y="3406947"/>
                  <a:pt x="1822911" y="3424341"/>
                  <a:pt x="1822911" y="3449642"/>
                </a:cubicBezTo>
                <a:lnTo>
                  <a:pt x="1822911" y="3470515"/>
                </a:lnTo>
                <a:cubicBezTo>
                  <a:pt x="1744900" y="3473045"/>
                  <a:pt x="1676272" y="3479581"/>
                  <a:pt x="1617026" y="3490123"/>
                </a:cubicBezTo>
                <a:cubicBezTo>
                  <a:pt x="1557780" y="3500665"/>
                  <a:pt x="1511501" y="3520484"/>
                  <a:pt x="1478188" y="3549580"/>
                </a:cubicBezTo>
                <a:cubicBezTo>
                  <a:pt x="1444875" y="3578676"/>
                  <a:pt x="1428219" y="3622531"/>
                  <a:pt x="1428219" y="3681144"/>
                </a:cubicBezTo>
                <a:cubicBezTo>
                  <a:pt x="1428219" y="3724577"/>
                  <a:pt x="1438445" y="3760420"/>
                  <a:pt x="1458896" y="3788672"/>
                </a:cubicBezTo>
                <a:cubicBezTo>
                  <a:pt x="1479347" y="3816925"/>
                  <a:pt x="1505492" y="3837798"/>
                  <a:pt x="1537328" y="3851292"/>
                </a:cubicBezTo>
                <a:cubicBezTo>
                  <a:pt x="1569165" y="3864786"/>
                  <a:pt x="1601740" y="3871533"/>
                  <a:pt x="1635053" y="3871533"/>
                </a:cubicBezTo>
                <a:cubicBezTo>
                  <a:pt x="1677642" y="3871533"/>
                  <a:pt x="1713801" y="3864891"/>
                  <a:pt x="1743530" y="3851608"/>
                </a:cubicBezTo>
                <a:cubicBezTo>
                  <a:pt x="1773258" y="3838325"/>
                  <a:pt x="1800140" y="3819244"/>
                  <a:pt x="1824176" y="3794365"/>
                </a:cubicBezTo>
                <a:lnTo>
                  <a:pt x="1831134" y="3861412"/>
                </a:lnTo>
                <a:lnTo>
                  <a:pt x="2051251" y="3861412"/>
                </a:lnTo>
                <a:lnTo>
                  <a:pt x="2051251" y="3444582"/>
                </a:lnTo>
                <a:cubicBezTo>
                  <a:pt x="2051251" y="3405787"/>
                  <a:pt x="2045031" y="3373107"/>
                  <a:pt x="2032591" y="3346541"/>
                </a:cubicBezTo>
                <a:cubicBezTo>
                  <a:pt x="2020152" y="3319976"/>
                  <a:pt x="2001598" y="3298364"/>
                  <a:pt x="1976930" y="3281708"/>
                </a:cubicBezTo>
                <a:cubicBezTo>
                  <a:pt x="1952261" y="3265052"/>
                  <a:pt x="1921690" y="3253034"/>
                  <a:pt x="1885214" y="3245654"/>
                </a:cubicBezTo>
                <a:cubicBezTo>
                  <a:pt x="1848739" y="3238275"/>
                  <a:pt x="1806466" y="3234586"/>
                  <a:pt x="1758394" y="3234586"/>
                </a:cubicBezTo>
                <a:close/>
                <a:moveTo>
                  <a:pt x="11953492" y="3233320"/>
                </a:moveTo>
                <a:cubicBezTo>
                  <a:pt x="11912168" y="3233320"/>
                  <a:pt x="11876535" y="3241016"/>
                  <a:pt x="11846596" y="3256407"/>
                </a:cubicBezTo>
                <a:cubicBezTo>
                  <a:pt x="11816657" y="3271799"/>
                  <a:pt x="11790512" y="3293831"/>
                  <a:pt x="11768164" y="3322506"/>
                </a:cubicBezTo>
                <a:lnTo>
                  <a:pt x="11752983" y="3242176"/>
                </a:lnTo>
                <a:lnTo>
                  <a:pt x="11532866" y="3242176"/>
                </a:lnTo>
                <a:lnTo>
                  <a:pt x="11532866" y="4087854"/>
                </a:lnTo>
                <a:lnTo>
                  <a:pt x="11768164" y="4087854"/>
                </a:lnTo>
                <a:lnTo>
                  <a:pt x="11768164" y="3789938"/>
                </a:lnTo>
                <a:cubicBezTo>
                  <a:pt x="11789248" y="3815238"/>
                  <a:pt x="11813811" y="3835373"/>
                  <a:pt x="11841852" y="3850343"/>
                </a:cubicBezTo>
                <a:cubicBezTo>
                  <a:pt x="11869895" y="3865313"/>
                  <a:pt x="11902468" y="3872798"/>
                  <a:pt x="11939576" y="3872798"/>
                </a:cubicBezTo>
                <a:cubicBezTo>
                  <a:pt x="11989757" y="3872798"/>
                  <a:pt x="12034665" y="3861096"/>
                  <a:pt x="12074303" y="3837693"/>
                </a:cubicBezTo>
                <a:cubicBezTo>
                  <a:pt x="12113941" y="3814290"/>
                  <a:pt x="12145356" y="3779079"/>
                  <a:pt x="12168549" y="3732062"/>
                </a:cubicBezTo>
                <a:cubicBezTo>
                  <a:pt x="12191741" y="3685045"/>
                  <a:pt x="12203337" y="3625904"/>
                  <a:pt x="12203337" y="3554640"/>
                </a:cubicBezTo>
                <a:cubicBezTo>
                  <a:pt x="12203337" y="3481690"/>
                  <a:pt x="12192901" y="3421495"/>
                  <a:pt x="12172027" y="3374056"/>
                </a:cubicBezTo>
                <a:cubicBezTo>
                  <a:pt x="12151154" y="3326617"/>
                  <a:pt x="12121953" y="3291301"/>
                  <a:pt x="12084423" y="3268109"/>
                </a:cubicBezTo>
                <a:cubicBezTo>
                  <a:pt x="12046894" y="3244917"/>
                  <a:pt x="12003251" y="3233320"/>
                  <a:pt x="11953492" y="3233320"/>
                </a:cubicBezTo>
                <a:close/>
                <a:moveTo>
                  <a:pt x="9891032" y="3233320"/>
                </a:moveTo>
                <a:cubicBezTo>
                  <a:pt x="9848864" y="3233320"/>
                  <a:pt x="9811229" y="3242386"/>
                  <a:pt x="9778127" y="3260519"/>
                </a:cubicBezTo>
                <a:cubicBezTo>
                  <a:pt x="9745026" y="3278651"/>
                  <a:pt x="9721306" y="3308801"/>
                  <a:pt x="9706969" y="3350969"/>
                </a:cubicBezTo>
                <a:lnTo>
                  <a:pt x="9704439" y="3242176"/>
                </a:lnTo>
                <a:lnTo>
                  <a:pt x="9475466" y="3242176"/>
                </a:lnTo>
                <a:lnTo>
                  <a:pt x="9475466" y="3861412"/>
                </a:lnTo>
                <a:lnTo>
                  <a:pt x="9710764" y="3861412"/>
                </a:lnTo>
                <a:lnTo>
                  <a:pt x="9710764" y="3489491"/>
                </a:lnTo>
                <a:cubicBezTo>
                  <a:pt x="9724258" y="3470093"/>
                  <a:pt x="9741230" y="3455756"/>
                  <a:pt x="9761682" y="3446479"/>
                </a:cubicBezTo>
                <a:cubicBezTo>
                  <a:pt x="9782133" y="3437202"/>
                  <a:pt x="9803428" y="3431088"/>
                  <a:pt x="9825566" y="3428136"/>
                </a:cubicBezTo>
                <a:cubicBezTo>
                  <a:pt x="9847704" y="3425185"/>
                  <a:pt x="9868261" y="3423709"/>
                  <a:pt x="9887237" y="3423709"/>
                </a:cubicBezTo>
                <a:lnTo>
                  <a:pt x="9902417" y="3423709"/>
                </a:lnTo>
                <a:lnTo>
                  <a:pt x="9902417" y="3233320"/>
                </a:lnTo>
                <a:close/>
                <a:moveTo>
                  <a:pt x="6960421" y="3233320"/>
                </a:moveTo>
                <a:cubicBezTo>
                  <a:pt x="6908132" y="3233320"/>
                  <a:pt x="6866070" y="3242703"/>
                  <a:pt x="6834233" y="3261467"/>
                </a:cubicBezTo>
                <a:cubicBezTo>
                  <a:pt x="6802396" y="3280232"/>
                  <a:pt x="6775303" y="3303530"/>
                  <a:pt x="6752954" y="3331361"/>
                </a:cubicBezTo>
                <a:lnTo>
                  <a:pt x="6750424" y="3242176"/>
                </a:lnTo>
                <a:lnTo>
                  <a:pt x="6522717" y="3242176"/>
                </a:lnTo>
                <a:lnTo>
                  <a:pt x="6522717" y="3861412"/>
                </a:lnTo>
                <a:lnTo>
                  <a:pt x="6758015" y="3861412"/>
                </a:lnTo>
                <a:lnTo>
                  <a:pt x="6758015" y="3476840"/>
                </a:lnTo>
                <a:cubicBezTo>
                  <a:pt x="6774460" y="3457021"/>
                  <a:pt x="6791643" y="3442157"/>
                  <a:pt x="6809565" y="3432248"/>
                </a:cubicBezTo>
                <a:cubicBezTo>
                  <a:pt x="6827486" y="3422338"/>
                  <a:pt x="6846145" y="3417383"/>
                  <a:pt x="6865543" y="3417383"/>
                </a:cubicBezTo>
                <a:cubicBezTo>
                  <a:pt x="6879036" y="3417383"/>
                  <a:pt x="6890422" y="3419914"/>
                  <a:pt x="6899699" y="3424974"/>
                </a:cubicBezTo>
                <a:cubicBezTo>
                  <a:pt x="6908976" y="3430034"/>
                  <a:pt x="6916039" y="3437413"/>
                  <a:pt x="6920888" y="3447112"/>
                </a:cubicBezTo>
                <a:cubicBezTo>
                  <a:pt x="6925737" y="3456811"/>
                  <a:pt x="6928162" y="3468828"/>
                  <a:pt x="6928162" y="3483166"/>
                </a:cubicBezTo>
                <a:lnTo>
                  <a:pt x="6928162" y="3861412"/>
                </a:lnTo>
                <a:lnTo>
                  <a:pt x="7163460" y="3861412"/>
                </a:lnTo>
                <a:lnTo>
                  <a:pt x="7163460" y="3454702"/>
                </a:lnTo>
                <a:cubicBezTo>
                  <a:pt x="7163460" y="3378800"/>
                  <a:pt x="7144800" y="3322927"/>
                  <a:pt x="7107482" y="3287084"/>
                </a:cubicBezTo>
                <a:cubicBezTo>
                  <a:pt x="7070163" y="3251242"/>
                  <a:pt x="7021143" y="3233320"/>
                  <a:pt x="6960421" y="3233320"/>
                </a:cubicBezTo>
                <a:close/>
                <a:moveTo>
                  <a:pt x="4855396" y="3233320"/>
                </a:moveTo>
                <a:cubicBezTo>
                  <a:pt x="4803108" y="3233320"/>
                  <a:pt x="4761045" y="3242703"/>
                  <a:pt x="4729208" y="3261467"/>
                </a:cubicBezTo>
                <a:cubicBezTo>
                  <a:pt x="4697371" y="3280232"/>
                  <a:pt x="4670278" y="3303530"/>
                  <a:pt x="4647929" y="3331361"/>
                </a:cubicBezTo>
                <a:lnTo>
                  <a:pt x="4645399" y="3242176"/>
                </a:lnTo>
                <a:lnTo>
                  <a:pt x="4417692" y="3242176"/>
                </a:lnTo>
                <a:lnTo>
                  <a:pt x="4417692" y="3861412"/>
                </a:lnTo>
                <a:lnTo>
                  <a:pt x="4652990" y="3861412"/>
                </a:lnTo>
                <a:lnTo>
                  <a:pt x="4652990" y="3476840"/>
                </a:lnTo>
                <a:cubicBezTo>
                  <a:pt x="4669435" y="3457021"/>
                  <a:pt x="4686618" y="3442157"/>
                  <a:pt x="4704540" y="3432248"/>
                </a:cubicBezTo>
                <a:cubicBezTo>
                  <a:pt x="4722461" y="3422338"/>
                  <a:pt x="4741120" y="3417383"/>
                  <a:pt x="4760518" y="3417383"/>
                </a:cubicBezTo>
                <a:cubicBezTo>
                  <a:pt x="4774012" y="3417383"/>
                  <a:pt x="4785397" y="3419914"/>
                  <a:pt x="4794674" y="3424974"/>
                </a:cubicBezTo>
                <a:cubicBezTo>
                  <a:pt x="4803950" y="3430034"/>
                  <a:pt x="4811014" y="3437413"/>
                  <a:pt x="4815863" y="3447112"/>
                </a:cubicBezTo>
                <a:cubicBezTo>
                  <a:pt x="4820712" y="3456811"/>
                  <a:pt x="4823137" y="3468828"/>
                  <a:pt x="4823137" y="3483166"/>
                </a:cubicBezTo>
                <a:lnTo>
                  <a:pt x="4823137" y="3861412"/>
                </a:lnTo>
                <a:lnTo>
                  <a:pt x="5058434" y="3861412"/>
                </a:lnTo>
                <a:lnTo>
                  <a:pt x="5058434" y="3454702"/>
                </a:lnTo>
                <a:cubicBezTo>
                  <a:pt x="5058434" y="3378800"/>
                  <a:pt x="5039775" y="3322927"/>
                  <a:pt x="5002456" y="3287084"/>
                </a:cubicBezTo>
                <a:cubicBezTo>
                  <a:pt x="4965138" y="3251242"/>
                  <a:pt x="4916117" y="3233320"/>
                  <a:pt x="4855396" y="3233320"/>
                </a:cubicBezTo>
                <a:close/>
                <a:moveTo>
                  <a:pt x="1375683" y="3233320"/>
                </a:moveTo>
                <a:cubicBezTo>
                  <a:pt x="1333514" y="3233320"/>
                  <a:pt x="1295879" y="3242386"/>
                  <a:pt x="1262778" y="3260519"/>
                </a:cubicBezTo>
                <a:cubicBezTo>
                  <a:pt x="1229676" y="3278651"/>
                  <a:pt x="1205956" y="3308801"/>
                  <a:pt x="1191619" y="3350969"/>
                </a:cubicBezTo>
                <a:lnTo>
                  <a:pt x="1189089" y="3242176"/>
                </a:lnTo>
                <a:lnTo>
                  <a:pt x="960117" y="3242176"/>
                </a:lnTo>
                <a:lnTo>
                  <a:pt x="960117" y="3861412"/>
                </a:lnTo>
                <a:lnTo>
                  <a:pt x="1195414" y="3861412"/>
                </a:lnTo>
                <a:lnTo>
                  <a:pt x="1195414" y="3489491"/>
                </a:lnTo>
                <a:cubicBezTo>
                  <a:pt x="1208908" y="3470093"/>
                  <a:pt x="1225881" y="3455756"/>
                  <a:pt x="1246332" y="3446479"/>
                </a:cubicBezTo>
                <a:cubicBezTo>
                  <a:pt x="1266784" y="3437202"/>
                  <a:pt x="1288078" y="3431088"/>
                  <a:pt x="1310217" y="3428136"/>
                </a:cubicBezTo>
                <a:cubicBezTo>
                  <a:pt x="1332355" y="3425185"/>
                  <a:pt x="1352912" y="3423709"/>
                  <a:pt x="1371888" y="3423709"/>
                </a:cubicBezTo>
                <a:lnTo>
                  <a:pt x="1387068" y="3423709"/>
                </a:lnTo>
                <a:lnTo>
                  <a:pt x="1387068" y="3233320"/>
                </a:lnTo>
                <a:close/>
                <a:moveTo>
                  <a:pt x="10301649" y="3229525"/>
                </a:moveTo>
                <a:cubicBezTo>
                  <a:pt x="10236289" y="3229525"/>
                  <a:pt x="10177991" y="3241965"/>
                  <a:pt x="10126757" y="3266844"/>
                </a:cubicBezTo>
                <a:cubicBezTo>
                  <a:pt x="10075523" y="3291723"/>
                  <a:pt x="10035358" y="3328304"/>
                  <a:pt x="10006262" y="3376586"/>
                </a:cubicBezTo>
                <a:cubicBezTo>
                  <a:pt x="9977166" y="3424868"/>
                  <a:pt x="9962618" y="3484220"/>
                  <a:pt x="9962618" y="3554640"/>
                </a:cubicBezTo>
                <a:cubicBezTo>
                  <a:pt x="9962618" y="3623796"/>
                  <a:pt x="9977166" y="3682198"/>
                  <a:pt x="10006262" y="3729848"/>
                </a:cubicBezTo>
                <a:cubicBezTo>
                  <a:pt x="10035358" y="3777498"/>
                  <a:pt x="10075523" y="3813446"/>
                  <a:pt x="10126757" y="3837693"/>
                </a:cubicBezTo>
                <a:cubicBezTo>
                  <a:pt x="10177991" y="3861939"/>
                  <a:pt x="10236289" y="3874063"/>
                  <a:pt x="10301649" y="3874063"/>
                </a:cubicBezTo>
                <a:cubicBezTo>
                  <a:pt x="10366166" y="3874063"/>
                  <a:pt x="10423831" y="3861939"/>
                  <a:pt x="10474643" y="3837693"/>
                </a:cubicBezTo>
                <a:cubicBezTo>
                  <a:pt x="10525456" y="3813446"/>
                  <a:pt x="10565515" y="3777498"/>
                  <a:pt x="10594821" y="3729848"/>
                </a:cubicBezTo>
                <a:cubicBezTo>
                  <a:pt x="10624129" y="3682198"/>
                  <a:pt x="10638781" y="3623796"/>
                  <a:pt x="10638781" y="3554640"/>
                </a:cubicBezTo>
                <a:cubicBezTo>
                  <a:pt x="10638781" y="3484220"/>
                  <a:pt x="10624129" y="3424868"/>
                  <a:pt x="10594821" y="3376586"/>
                </a:cubicBezTo>
                <a:cubicBezTo>
                  <a:pt x="10565515" y="3328304"/>
                  <a:pt x="10525456" y="3291723"/>
                  <a:pt x="10474643" y="3266844"/>
                </a:cubicBezTo>
                <a:cubicBezTo>
                  <a:pt x="10423831" y="3241965"/>
                  <a:pt x="10366166" y="3229525"/>
                  <a:pt x="10301649" y="3229525"/>
                </a:cubicBezTo>
                <a:close/>
                <a:moveTo>
                  <a:pt x="5819244" y="3139707"/>
                </a:moveTo>
                <a:cubicBezTo>
                  <a:pt x="5768642" y="3139707"/>
                  <a:pt x="5723417" y="3148668"/>
                  <a:pt x="5683568" y="3166590"/>
                </a:cubicBezTo>
                <a:cubicBezTo>
                  <a:pt x="5653682" y="3180031"/>
                  <a:pt x="5630851" y="3202189"/>
                  <a:pt x="5615078" y="3233063"/>
                </a:cubicBezTo>
                <a:lnTo>
                  <a:pt x="5607177" y="3252948"/>
                </a:lnTo>
                <a:lnTo>
                  <a:pt x="5595628" y="3248600"/>
                </a:lnTo>
                <a:cubicBezTo>
                  <a:pt x="5559377" y="3237570"/>
                  <a:pt x="5516900" y="3232055"/>
                  <a:pt x="5468195" y="3232055"/>
                </a:cubicBezTo>
                <a:cubicBezTo>
                  <a:pt x="5405365" y="3232055"/>
                  <a:pt x="5352022" y="3241859"/>
                  <a:pt x="5308168" y="3261467"/>
                </a:cubicBezTo>
                <a:cubicBezTo>
                  <a:pt x="5264313" y="3281076"/>
                  <a:pt x="5231000" y="3307431"/>
                  <a:pt x="5208229" y="3340533"/>
                </a:cubicBezTo>
                <a:cubicBezTo>
                  <a:pt x="5185459" y="3373634"/>
                  <a:pt x="5174073" y="3410426"/>
                  <a:pt x="5174073" y="3450907"/>
                </a:cubicBezTo>
                <a:cubicBezTo>
                  <a:pt x="5174073" y="3489280"/>
                  <a:pt x="5185354" y="3524912"/>
                  <a:pt x="5207913" y="3557803"/>
                </a:cubicBezTo>
                <a:cubicBezTo>
                  <a:pt x="5224833" y="3582471"/>
                  <a:pt x="5247564" y="3603522"/>
                  <a:pt x="5276107" y="3620956"/>
                </a:cubicBezTo>
                <a:lnTo>
                  <a:pt x="5284843" y="3625607"/>
                </a:lnTo>
                <a:lnTo>
                  <a:pt x="5249264" y="3641454"/>
                </a:lnTo>
                <a:cubicBezTo>
                  <a:pt x="5233188" y="3649993"/>
                  <a:pt x="5219615" y="3658795"/>
                  <a:pt x="5208546" y="3667861"/>
                </a:cubicBezTo>
                <a:cubicBezTo>
                  <a:pt x="5186408" y="3685993"/>
                  <a:pt x="5175338" y="3709397"/>
                  <a:pt x="5175338" y="3738071"/>
                </a:cubicBezTo>
                <a:cubicBezTo>
                  <a:pt x="5175338" y="3759155"/>
                  <a:pt x="5183140" y="3778974"/>
                  <a:pt x="5198742" y="3797528"/>
                </a:cubicBezTo>
                <a:cubicBezTo>
                  <a:pt x="5206543" y="3806805"/>
                  <a:pt x="5216400" y="3815423"/>
                  <a:pt x="5228312" y="3823382"/>
                </a:cubicBezTo>
                <a:lnTo>
                  <a:pt x="5246267" y="3832766"/>
                </a:lnTo>
                <a:lnTo>
                  <a:pt x="5239875" y="3835084"/>
                </a:lnTo>
                <a:cubicBezTo>
                  <a:pt x="5228002" y="3840407"/>
                  <a:pt x="5217559" y="3846232"/>
                  <a:pt x="5208546" y="3852557"/>
                </a:cubicBezTo>
                <a:cubicBezTo>
                  <a:pt x="5172492" y="3877858"/>
                  <a:pt x="5154465" y="3908429"/>
                  <a:pt x="5154465" y="3944272"/>
                </a:cubicBezTo>
                <a:cubicBezTo>
                  <a:pt x="5154465" y="3970416"/>
                  <a:pt x="5164586" y="3995401"/>
                  <a:pt x="5184826" y="4019226"/>
                </a:cubicBezTo>
                <a:cubicBezTo>
                  <a:pt x="5205067" y="4043051"/>
                  <a:pt x="5238907" y="4062448"/>
                  <a:pt x="5286346" y="4077418"/>
                </a:cubicBezTo>
                <a:cubicBezTo>
                  <a:pt x="5333785" y="4092387"/>
                  <a:pt x="5398197" y="4099872"/>
                  <a:pt x="5479581" y="4099872"/>
                </a:cubicBezTo>
                <a:cubicBezTo>
                  <a:pt x="5588374" y="4099872"/>
                  <a:pt x="5672183" y="4081424"/>
                  <a:pt x="5731007" y="4044527"/>
                </a:cubicBezTo>
                <a:cubicBezTo>
                  <a:pt x="5789832" y="4007630"/>
                  <a:pt x="5819244" y="3957766"/>
                  <a:pt x="5819244" y="3894936"/>
                </a:cubicBezTo>
                <a:cubicBezTo>
                  <a:pt x="5819244" y="3834214"/>
                  <a:pt x="5795102" y="3788883"/>
                  <a:pt x="5746820" y="3758944"/>
                </a:cubicBezTo>
                <a:cubicBezTo>
                  <a:pt x="5710608" y="3736490"/>
                  <a:pt x="5659750" y="3722456"/>
                  <a:pt x="5594245" y="3716842"/>
                </a:cubicBezTo>
                <a:lnTo>
                  <a:pt x="5537287" y="3714571"/>
                </a:lnTo>
                <a:lnTo>
                  <a:pt x="5537773" y="3714035"/>
                </a:lnTo>
                <a:cubicBezTo>
                  <a:pt x="5486327" y="3714035"/>
                  <a:pt x="5446584" y="3713297"/>
                  <a:pt x="5418542" y="3711821"/>
                </a:cubicBezTo>
                <a:cubicBezTo>
                  <a:pt x="5390501" y="3710345"/>
                  <a:pt x="5370998" y="3707499"/>
                  <a:pt x="5360034" y="3703282"/>
                </a:cubicBezTo>
                <a:cubicBezTo>
                  <a:pt x="5349070" y="3699066"/>
                  <a:pt x="5343589" y="3692951"/>
                  <a:pt x="5343589" y="3684939"/>
                </a:cubicBezTo>
                <a:cubicBezTo>
                  <a:pt x="5343589" y="3673976"/>
                  <a:pt x="5350652" y="3665437"/>
                  <a:pt x="5364779" y="3659322"/>
                </a:cubicBezTo>
                <a:lnTo>
                  <a:pt x="5369409" y="3657496"/>
                </a:lnTo>
                <a:lnTo>
                  <a:pt x="5378298" y="3659717"/>
                </a:lnTo>
                <a:cubicBezTo>
                  <a:pt x="5404495" y="3664725"/>
                  <a:pt x="5432985" y="3667229"/>
                  <a:pt x="5463768" y="3667229"/>
                </a:cubicBezTo>
                <a:cubicBezTo>
                  <a:pt x="5529128" y="3667229"/>
                  <a:pt x="5583630" y="3657319"/>
                  <a:pt x="5627274" y="3637500"/>
                </a:cubicBezTo>
                <a:cubicBezTo>
                  <a:pt x="5670918" y="3617681"/>
                  <a:pt x="5703597" y="3591432"/>
                  <a:pt x="5725315" y="3558752"/>
                </a:cubicBezTo>
                <a:cubicBezTo>
                  <a:pt x="5747031" y="3526071"/>
                  <a:pt x="5757889" y="3490123"/>
                  <a:pt x="5757889" y="3450907"/>
                </a:cubicBezTo>
                <a:cubicBezTo>
                  <a:pt x="5757889" y="3410426"/>
                  <a:pt x="5747241" y="3373634"/>
                  <a:pt x="5725947" y="3340533"/>
                </a:cubicBezTo>
                <a:cubicBezTo>
                  <a:pt x="5720623" y="3332257"/>
                  <a:pt x="5714628" y="3324403"/>
                  <a:pt x="5707959" y="3316971"/>
                </a:cubicBezTo>
                <a:lnTo>
                  <a:pt x="5704031" y="3313219"/>
                </a:lnTo>
                <a:lnTo>
                  <a:pt x="5720254" y="3308274"/>
                </a:lnTo>
                <a:cubicBezTo>
                  <a:pt x="5750404" y="3302159"/>
                  <a:pt x="5783400" y="3299102"/>
                  <a:pt x="5819244" y="3299102"/>
                </a:cubicBezTo>
                <a:close/>
                <a:moveTo>
                  <a:pt x="3601072" y="3010041"/>
                </a:moveTo>
                <a:lnTo>
                  <a:pt x="3601072" y="3629278"/>
                </a:lnTo>
                <a:cubicBezTo>
                  <a:pt x="3601072" y="3688734"/>
                  <a:pt x="3609717" y="3735330"/>
                  <a:pt x="3627006" y="3769064"/>
                </a:cubicBezTo>
                <a:cubicBezTo>
                  <a:pt x="3644295" y="3802799"/>
                  <a:pt x="3674445" y="3826624"/>
                  <a:pt x="3717456" y="3840539"/>
                </a:cubicBezTo>
                <a:cubicBezTo>
                  <a:pt x="3760467" y="3854455"/>
                  <a:pt x="3820135" y="3861412"/>
                  <a:pt x="3896459" y="3861412"/>
                </a:cubicBezTo>
                <a:lnTo>
                  <a:pt x="3948326" y="3861412"/>
                </a:lnTo>
                <a:lnTo>
                  <a:pt x="3948326" y="3681144"/>
                </a:lnTo>
                <a:lnTo>
                  <a:pt x="3898989" y="3681144"/>
                </a:lnTo>
                <a:cubicBezTo>
                  <a:pt x="3872423" y="3681144"/>
                  <a:pt x="3855135" y="3676400"/>
                  <a:pt x="3847123" y="3666912"/>
                </a:cubicBezTo>
                <a:cubicBezTo>
                  <a:pt x="3839111" y="3657425"/>
                  <a:pt x="3835105" y="3639819"/>
                  <a:pt x="3835105" y="3614097"/>
                </a:cubicBezTo>
                <a:lnTo>
                  <a:pt x="3835105" y="3010041"/>
                </a:lnTo>
                <a:close/>
                <a:moveTo>
                  <a:pt x="270113" y="3010041"/>
                </a:moveTo>
                <a:lnTo>
                  <a:pt x="270113" y="3214977"/>
                </a:lnTo>
                <a:lnTo>
                  <a:pt x="481374" y="3214977"/>
                </a:lnTo>
                <a:lnTo>
                  <a:pt x="481374" y="3861412"/>
                </a:lnTo>
                <a:lnTo>
                  <a:pt x="729954" y="3861412"/>
                </a:lnTo>
                <a:lnTo>
                  <a:pt x="729954" y="3214977"/>
                </a:lnTo>
                <a:lnTo>
                  <a:pt x="939951" y="3214977"/>
                </a:lnTo>
                <a:lnTo>
                  <a:pt x="939951" y="3010041"/>
                </a:lnTo>
                <a:close/>
                <a:moveTo>
                  <a:pt x="8960782" y="2998655"/>
                </a:moveTo>
                <a:cubicBezTo>
                  <a:pt x="8875180" y="2998655"/>
                  <a:pt x="8800122" y="3015944"/>
                  <a:pt x="8735605" y="3050522"/>
                </a:cubicBezTo>
                <a:cubicBezTo>
                  <a:pt x="8671088" y="3085100"/>
                  <a:pt x="8620802" y="3134963"/>
                  <a:pt x="8584749" y="3200113"/>
                </a:cubicBezTo>
                <a:cubicBezTo>
                  <a:pt x="8548695" y="3265263"/>
                  <a:pt x="8530669" y="3344011"/>
                  <a:pt x="8530669" y="3436359"/>
                </a:cubicBezTo>
                <a:cubicBezTo>
                  <a:pt x="8530669" y="3528285"/>
                  <a:pt x="8548695" y="3606823"/>
                  <a:pt x="8584749" y="3671973"/>
                </a:cubicBezTo>
                <a:cubicBezTo>
                  <a:pt x="8620802" y="3737122"/>
                  <a:pt x="8671088" y="3786880"/>
                  <a:pt x="8735605" y="3821247"/>
                </a:cubicBezTo>
                <a:cubicBezTo>
                  <a:pt x="8800122" y="3855614"/>
                  <a:pt x="8875180" y="3872798"/>
                  <a:pt x="8960782" y="3872798"/>
                </a:cubicBezTo>
                <a:cubicBezTo>
                  <a:pt x="9048069" y="3872798"/>
                  <a:pt x="9121336" y="3856563"/>
                  <a:pt x="9180582" y="3824094"/>
                </a:cubicBezTo>
                <a:cubicBezTo>
                  <a:pt x="9239828" y="3791624"/>
                  <a:pt x="9284526" y="3745556"/>
                  <a:pt x="9314676" y="3685888"/>
                </a:cubicBezTo>
                <a:cubicBezTo>
                  <a:pt x="9344826" y="3626220"/>
                  <a:pt x="9359901" y="3556116"/>
                  <a:pt x="9359901" y="3475575"/>
                </a:cubicBezTo>
                <a:lnTo>
                  <a:pt x="9359901" y="3378167"/>
                </a:lnTo>
                <a:lnTo>
                  <a:pt x="8943704" y="3378167"/>
                </a:lnTo>
                <a:lnTo>
                  <a:pt x="8943704" y="3567291"/>
                </a:lnTo>
                <a:lnTo>
                  <a:pt x="9111954" y="3567291"/>
                </a:lnTo>
                <a:cubicBezTo>
                  <a:pt x="9107315" y="3587110"/>
                  <a:pt x="9098776" y="3604504"/>
                  <a:pt x="9086337" y="3619473"/>
                </a:cubicBezTo>
                <a:cubicBezTo>
                  <a:pt x="9073897" y="3634443"/>
                  <a:pt x="9057346" y="3646145"/>
                  <a:pt x="9036684" y="3654578"/>
                </a:cubicBezTo>
                <a:cubicBezTo>
                  <a:pt x="9016022" y="3663012"/>
                  <a:pt x="8990721" y="3667229"/>
                  <a:pt x="8960782" y="3667229"/>
                </a:cubicBezTo>
                <a:cubicBezTo>
                  <a:pt x="8917770" y="3667229"/>
                  <a:pt x="8883403" y="3657003"/>
                  <a:pt x="8857681" y="3636551"/>
                </a:cubicBezTo>
                <a:cubicBezTo>
                  <a:pt x="8831959" y="3616100"/>
                  <a:pt x="8813510" y="3588375"/>
                  <a:pt x="8802335" y="3553375"/>
                </a:cubicBezTo>
                <a:cubicBezTo>
                  <a:pt x="8791161" y="3518376"/>
                  <a:pt x="8785574" y="3479370"/>
                  <a:pt x="8785574" y="3436359"/>
                </a:cubicBezTo>
                <a:cubicBezTo>
                  <a:pt x="8785574" y="3392926"/>
                  <a:pt x="8791055" y="3354026"/>
                  <a:pt x="8802019" y="3319659"/>
                </a:cubicBezTo>
                <a:cubicBezTo>
                  <a:pt x="8812983" y="3285292"/>
                  <a:pt x="8830904" y="3257989"/>
                  <a:pt x="8855783" y="3237748"/>
                </a:cubicBezTo>
                <a:cubicBezTo>
                  <a:pt x="8880663" y="3217507"/>
                  <a:pt x="8913554" y="3207387"/>
                  <a:pt x="8954456" y="3207387"/>
                </a:cubicBezTo>
                <a:cubicBezTo>
                  <a:pt x="8983974" y="3207387"/>
                  <a:pt x="9008853" y="3211604"/>
                  <a:pt x="9029094" y="3220037"/>
                </a:cubicBezTo>
                <a:cubicBezTo>
                  <a:pt x="9049334" y="3228471"/>
                  <a:pt x="9065253" y="3240278"/>
                  <a:pt x="9076849" y="3255458"/>
                </a:cubicBezTo>
                <a:cubicBezTo>
                  <a:pt x="9088445" y="3270639"/>
                  <a:pt x="9095930" y="3288771"/>
                  <a:pt x="9099303" y="3309855"/>
                </a:cubicBezTo>
                <a:lnTo>
                  <a:pt x="9355474" y="3309855"/>
                </a:lnTo>
                <a:cubicBezTo>
                  <a:pt x="9352100" y="3255037"/>
                  <a:pt x="9338817" y="3207914"/>
                  <a:pt x="9315625" y="3168487"/>
                </a:cubicBezTo>
                <a:cubicBezTo>
                  <a:pt x="9292433" y="3129060"/>
                  <a:pt x="9262282" y="3096802"/>
                  <a:pt x="9225175" y="3071711"/>
                </a:cubicBezTo>
                <a:cubicBezTo>
                  <a:pt x="9188067" y="3046622"/>
                  <a:pt x="9146742" y="3028173"/>
                  <a:pt x="9101201" y="3016366"/>
                </a:cubicBezTo>
                <a:cubicBezTo>
                  <a:pt x="9055660" y="3004559"/>
                  <a:pt x="9008853" y="2998655"/>
                  <a:pt x="8960782" y="2998655"/>
                </a:cubicBezTo>
                <a:close/>
                <a:moveTo>
                  <a:pt x="6259366" y="2992330"/>
                </a:moveTo>
                <a:cubicBezTo>
                  <a:pt x="6216777" y="2992330"/>
                  <a:pt x="6185150" y="3001923"/>
                  <a:pt x="6164488" y="3021110"/>
                </a:cubicBezTo>
                <a:cubicBezTo>
                  <a:pt x="6143825" y="3040296"/>
                  <a:pt x="6133495" y="3065281"/>
                  <a:pt x="6133495" y="3096064"/>
                </a:cubicBezTo>
                <a:cubicBezTo>
                  <a:pt x="6133495" y="3125581"/>
                  <a:pt x="6143825" y="3150144"/>
                  <a:pt x="6164488" y="3169752"/>
                </a:cubicBezTo>
                <a:cubicBezTo>
                  <a:pt x="6185150" y="3189360"/>
                  <a:pt x="6216777" y="3199164"/>
                  <a:pt x="6259366" y="3199164"/>
                </a:cubicBezTo>
                <a:cubicBezTo>
                  <a:pt x="6301955" y="3199164"/>
                  <a:pt x="6333581" y="3189360"/>
                  <a:pt x="6354244" y="3169752"/>
                </a:cubicBezTo>
                <a:cubicBezTo>
                  <a:pt x="6374906" y="3150144"/>
                  <a:pt x="6385237" y="3125581"/>
                  <a:pt x="6385237" y="3096064"/>
                </a:cubicBezTo>
                <a:cubicBezTo>
                  <a:pt x="6385237" y="3065281"/>
                  <a:pt x="6374906" y="3040296"/>
                  <a:pt x="6354244" y="3021110"/>
                </a:cubicBezTo>
                <a:cubicBezTo>
                  <a:pt x="6333581" y="3001923"/>
                  <a:pt x="6301955" y="2992330"/>
                  <a:pt x="6259366" y="2992330"/>
                </a:cubicBezTo>
                <a:close/>
                <a:moveTo>
                  <a:pt x="4154341" y="2992330"/>
                </a:moveTo>
                <a:cubicBezTo>
                  <a:pt x="4111751" y="2992330"/>
                  <a:pt x="4080125" y="3001923"/>
                  <a:pt x="4059463" y="3021110"/>
                </a:cubicBezTo>
                <a:cubicBezTo>
                  <a:pt x="4038801" y="3040296"/>
                  <a:pt x="4028470" y="3065281"/>
                  <a:pt x="4028470" y="3096064"/>
                </a:cubicBezTo>
                <a:cubicBezTo>
                  <a:pt x="4028470" y="3125581"/>
                  <a:pt x="4038801" y="3150144"/>
                  <a:pt x="4059463" y="3169752"/>
                </a:cubicBezTo>
                <a:cubicBezTo>
                  <a:pt x="4080125" y="3189360"/>
                  <a:pt x="4111751" y="3199164"/>
                  <a:pt x="4154341" y="3199164"/>
                </a:cubicBezTo>
                <a:cubicBezTo>
                  <a:pt x="4196931" y="3199164"/>
                  <a:pt x="4228557" y="3189360"/>
                  <a:pt x="4249219" y="3169752"/>
                </a:cubicBezTo>
                <a:cubicBezTo>
                  <a:pt x="4269881" y="3150144"/>
                  <a:pt x="4280212" y="3125581"/>
                  <a:pt x="4280212" y="3096064"/>
                </a:cubicBezTo>
                <a:cubicBezTo>
                  <a:pt x="4280212" y="3065281"/>
                  <a:pt x="4269881" y="3040296"/>
                  <a:pt x="4249219" y="3021110"/>
                </a:cubicBezTo>
                <a:cubicBezTo>
                  <a:pt x="4228557" y="3001923"/>
                  <a:pt x="4196931" y="2992330"/>
                  <a:pt x="4154341" y="2992330"/>
                </a:cubicBezTo>
                <a:close/>
                <a:moveTo>
                  <a:pt x="0" y="0"/>
                </a:moveTo>
                <a:lnTo>
                  <a:pt x="12736286" y="0"/>
                </a:lnTo>
                <a:lnTo>
                  <a:pt x="12736286" y="7145383"/>
                </a:lnTo>
                <a:lnTo>
                  <a:pt x="0" y="7145383"/>
                </a:lnTo>
                <a:close/>
              </a:path>
            </a:pathLst>
          </a:custGeom>
          <a:solidFill>
            <a:schemeClr val="accent1">
              <a:alpha val="74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11BD018-7A89-E29F-7417-8C00915858DC}"/>
              </a:ext>
            </a:extLst>
          </p:cNvPr>
          <p:cNvSpPr txBox="1"/>
          <p:nvPr/>
        </p:nvSpPr>
        <p:spPr>
          <a:xfrm>
            <a:off x="770708" y="6989683"/>
            <a:ext cx="485323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 err="1">
                <a:latin typeface="Aptos Black" panose="020B0004020202020204" pitchFamily="34" charset="0"/>
              </a:rPr>
              <a:t>Advantages</a:t>
            </a:r>
            <a:r>
              <a:rPr lang="hu-HU" sz="4400" b="1" dirty="0">
                <a:latin typeface="Aptos Black" panose="020B0004020202020204" pitchFamily="34" charset="0"/>
              </a:rPr>
              <a:t>:</a:t>
            </a:r>
          </a:p>
          <a:p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Safety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in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Numbers</a:t>
            </a:r>
            <a:endParaRPr lang="hu-HU" sz="4000" i="0" dirty="0">
              <a:effectLst/>
              <a:latin typeface="Aptos Black" panose="020B0004020202020204" pitchFamily="34" charset="0"/>
            </a:endParaRPr>
          </a:p>
          <a:p>
            <a:r>
              <a:rPr lang="hu-HU" sz="4000" i="0" dirty="0">
                <a:effectLst/>
                <a:latin typeface="Aptos Black" panose="020B0004020202020204" pitchFamily="34" charset="0"/>
              </a:rPr>
              <a:t>Cost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Savings</a:t>
            </a:r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Logistical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Ease</a:t>
            </a:r>
            <a:endParaRPr lang="hu-HU" sz="4000" dirty="0">
              <a:latin typeface="Aptos Black" panose="020B0004020202020204" pitchFamily="34" charset="0"/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080400CB-FF3D-10FB-6AA7-24FC361DAC88}"/>
              </a:ext>
            </a:extLst>
          </p:cNvPr>
          <p:cNvSpPr txBox="1"/>
          <p:nvPr/>
        </p:nvSpPr>
        <p:spPr>
          <a:xfrm>
            <a:off x="5896483" y="6989683"/>
            <a:ext cx="638698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u="sng" dirty="0" err="1">
                <a:latin typeface="Aptos Black" panose="020B0004020202020204" pitchFamily="34" charset="0"/>
              </a:rPr>
              <a:t>Disadvantages</a:t>
            </a:r>
            <a:r>
              <a:rPr lang="hu-HU" sz="4400" b="1" u="sng" dirty="0">
                <a:latin typeface="Aptos Black" panose="020B0004020202020204" pitchFamily="34" charset="0"/>
              </a:rPr>
              <a:t>: </a:t>
            </a:r>
          </a:p>
          <a:p>
            <a:endParaRPr lang="hu-HU" sz="4000" dirty="0"/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Potential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for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Conflict</a:t>
            </a:r>
            <a:endParaRPr lang="hu-HU" sz="4000" i="0" dirty="0">
              <a:effectLst/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Waiting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and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Coordination</a:t>
            </a:r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4000" i="0" dirty="0">
                <a:effectLst/>
                <a:latin typeface="Aptos Black" panose="020B0004020202020204" pitchFamily="34" charset="0"/>
              </a:rPr>
              <a:t>Less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Cultural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Immersion</a:t>
            </a:r>
            <a:endParaRPr lang="hu-HU" sz="4000" dirty="0"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581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23C66ED-DBBF-12CA-7F5E-813E0E7D0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622"/>
            <a:ext cx="12192000" cy="6894986"/>
            <a:chOff x="0" y="-7622"/>
            <a:chExt cx="12192000" cy="68949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3002B52-2669-1ED7-2E0F-0627FC31D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-7621"/>
              <a:ext cx="12192000" cy="6887364"/>
            </a:xfrm>
            <a:prstGeom prst="rect">
              <a:avLst/>
            </a:prstGeom>
            <a:gradFill>
              <a:gsLst>
                <a:gs pos="8000">
                  <a:schemeClr val="accent5"/>
                </a:gs>
                <a:gs pos="100000">
                  <a:schemeClr val="accent2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2E9EC0D-91EA-9D35-F655-335C580AB3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9" y="0"/>
              <a:ext cx="8216919" cy="6887364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  <a:alpha val="79000"/>
                  </a:schemeClr>
                </a:gs>
                <a:gs pos="40000">
                  <a:schemeClr val="accent5">
                    <a:lumMod val="60000"/>
                    <a:lumOff val="40000"/>
                    <a:alpha val="0"/>
                  </a:schemeClr>
                </a:gs>
              </a:gsLst>
              <a:lin ang="19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770627C-B480-1145-72DC-5B59DBE04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39978" y="-7622"/>
              <a:ext cx="8451623" cy="6887367"/>
            </a:xfrm>
            <a:prstGeom prst="rect">
              <a:avLst/>
            </a:prstGeom>
            <a:gradFill>
              <a:gsLst>
                <a:gs pos="0">
                  <a:schemeClr val="accent5">
                    <a:lumMod val="75000"/>
                    <a:alpha val="67000"/>
                  </a:schemeClr>
                </a:gs>
                <a:gs pos="60000">
                  <a:schemeClr val="accent5">
                    <a:alpha val="0"/>
                  </a:scheme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9F81D39-93D1-019C-74DC-4710F533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9127281" y="7060"/>
              <a:ext cx="3064320" cy="68726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8000"/>
                  </a:schemeClr>
                </a:gs>
                <a:gs pos="41000">
                  <a:schemeClr val="accent2">
                    <a:alpha val="0"/>
                  </a:schemeClr>
                </a:gs>
              </a:gsLst>
              <a:lin ang="1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pic>
        <p:nvPicPr>
          <p:cNvPr id="5" name="Kép 4" descr="Pár ülő a Cliff területére helyezi">
            <a:extLst>
              <a:ext uri="{FF2B5EF4-FFF2-40B4-BE49-F238E27FC236}">
                <a16:creationId xmlns:a16="http://schemas.microsoft.com/office/drawing/2014/main" id="{B8616817-3B67-EBB4-D27D-9F70E7FBF6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69"/>
          <a:stretch/>
        </p:blipFill>
        <p:spPr>
          <a:xfrm>
            <a:off x="20" y="-7624"/>
            <a:ext cx="12191981" cy="6887365"/>
          </a:xfrm>
          <a:prstGeom prst="rect">
            <a:avLst/>
          </a:prstGeom>
        </p:spPr>
      </p:pic>
      <p:sp>
        <p:nvSpPr>
          <p:cNvPr id="8" name="Szabadkézi sokszög: alakzat 7">
            <a:extLst>
              <a:ext uri="{FF2B5EF4-FFF2-40B4-BE49-F238E27FC236}">
                <a16:creationId xmlns:a16="http://schemas.microsoft.com/office/drawing/2014/main" id="{E8FACAD0-E9CF-F657-89E2-C2045B6ECFE0}"/>
              </a:ext>
            </a:extLst>
          </p:cNvPr>
          <p:cNvSpPr/>
          <p:nvPr/>
        </p:nvSpPr>
        <p:spPr>
          <a:xfrm>
            <a:off x="-272143" y="-9451506"/>
            <a:ext cx="12736286" cy="16346491"/>
          </a:xfrm>
          <a:custGeom>
            <a:avLst/>
            <a:gdLst/>
            <a:ahLst/>
            <a:cxnLst/>
            <a:rect l="l" t="t" r="r" b="b"/>
            <a:pathLst>
              <a:path w="12736286" h="7145383">
                <a:moveTo>
                  <a:pt x="5391660" y="3875960"/>
                </a:moveTo>
                <a:lnTo>
                  <a:pt x="5511839" y="3875960"/>
                </a:lnTo>
                <a:cubicBezTo>
                  <a:pt x="5528706" y="3875960"/>
                  <a:pt x="5543043" y="3877436"/>
                  <a:pt x="5554850" y="3880388"/>
                </a:cubicBezTo>
                <a:cubicBezTo>
                  <a:pt x="5566657" y="3883340"/>
                  <a:pt x="5575618" y="3887662"/>
                  <a:pt x="5581733" y="3893354"/>
                </a:cubicBezTo>
                <a:cubicBezTo>
                  <a:pt x="5587847" y="3899047"/>
                  <a:pt x="5590904" y="3906532"/>
                  <a:pt x="5590904" y="3915809"/>
                </a:cubicBezTo>
                <a:cubicBezTo>
                  <a:pt x="5590904" y="3929303"/>
                  <a:pt x="5582471" y="3940688"/>
                  <a:pt x="5565604" y="3949965"/>
                </a:cubicBezTo>
                <a:cubicBezTo>
                  <a:pt x="5548736" y="3959242"/>
                  <a:pt x="5519219" y="3963880"/>
                  <a:pt x="5477050" y="3963880"/>
                </a:cubicBezTo>
                <a:cubicBezTo>
                  <a:pt x="5431930" y="3963880"/>
                  <a:pt x="5401886" y="3958504"/>
                  <a:pt x="5386916" y="3947751"/>
                </a:cubicBezTo>
                <a:cubicBezTo>
                  <a:pt x="5371947" y="3936998"/>
                  <a:pt x="5364462" y="3926773"/>
                  <a:pt x="5364462" y="3917074"/>
                </a:cubicBezTo>
                <a:cubicBezTo>
                  <a:pt x="5364462" y="3909062"/>
                  <a:pt x="5366676" y="3901577"/>
                  <a:pt x="5371104" y="3894619"/>
                </a:cubicBezTo>
                <a:cubicBezTo>
                  <a:pt x="5375531" y="3887662"/>
                  <a:pt x="5382383" y="3881442"/>
                  <a:pt x="5391660" y="3875960"/>
                </a:cubicBezTo>
                <a:close/>
                <a:moveTo>
                  <a:pt x="7924641" y="3588164"/>
                </a:moveTo>
                <a:lnTo>
                  <a:pt x="7924641" y="3667229"/>
                </a:lnTo>
                <a:cubicBezTo>
                  <a:pt x="7915364" y="3679036"/>
                  <a:pt x="7901976" y="3690421"/>
                  <a:pt x="7884475" y="3701385"/>
                </a:cubicBezTo>
                <a:cubicBezTo>
                  <a:pt x="7866976" y="3712348"/>
                  <a:pt x="7845787" y="3717830"/>
                  <a:pt x="7820908" y="3717830"/>
                </a:cubicBezTo>
                <a:cubicBezTo>
                  <a:pt x="7805305" y="3717830"/>
                  <a:pt x="7792550" y="3713297"/>
                  <a:pt x="7782640" y="3704231"/>
                </a:cubicBezTo>
                <a:cubicBezTo>
                  <a:pt x="7772731" y="3695165"/>
                  <a:pt x="7767776" y="3681566"/>
                  <a:pt x="7767776" y="3663434"/>
                </a:cubicBezTo>
                <a:cubicBezTo>
                  <a:pt x="7767776" y="3638554"/>
                  <a:pt x="7778318" y="3620106"/>
                  <a:pt x="7799402" y="3608088"/>
                </a:cubicBezTo>
                <a:cubicBezTo>
                  <a:pt x="7820486" y="3596070"/>
                  <a:pt x="7862232" y="3589429"/>
                  <a:pt x="7924641" y="3588164"/>
                </a:cubicBezTo>
                <a:close/>
                <a:moveTo>
                  <a:pt x="1819116" y="3588164"/>
                </a:moveTo>
                <a:lnTo>
                  <a:pt x="1819116" y="3667229"/>
                </a:lnTo>
                <a:cubicBezTo>
                  <a:pt x="1809839" y="3679036"/>
                  <a:pt x="1796451" y="3690421"/>
                  <a:pt x="1778951" y="3701385"/>
                </a:cubicBezTo>
                <a:cubicBezTo>
                  <a:pt x="1761451" y="3712348"/>
                  <a:pt x="1740262" y="3717830"/>
                  <a:pt x="1715383" y="3717830"/>
                </a:cubicBezTo>
                <a:cubicBezTo>
                  <a:pt x="1699780" y="3717830"/>
                  <a:pt x="1687025" y="3713297"/>
                  <a:pt x="1677115" y="3704231"/>
                </a:cubicBezTo>
                <a:cubicBezTo>
                  <a:pt x="1667206" y="3695165"/>
                  <a:pt x="1662251" y="3681566"/>
                  <a:pt x="1662251" y="3663434"/>
                </a:cubicBezTo>
                <a:cubicBezTo>
                  <a:pt x="1662251" y="3638554"/>
                  <a:pt x="1672793" y="3620106"/>
                  <a:pt x="1693877" y="3608088"/>
                </a:cubicBezTo>
                <a:cubicBezTo>
                  <a:pt x="1714961" y="3596070"/>
                  <a:pt x="1756707" y="3589429"/>
                  <a:pt x="1819116" y="3588164"/>
                </a:cubicBezTo>
                <a:close/>
                <a:moveTo>
                  <a:pt x="10301649" y="3406631"/>
                </a:moveTo>
                <a:cubicBezTo>
                  <a:pt x="10328636" y="3406631"/>
                  <a:pt x="10349404" y="3413799"/>
                  <a:pt x="10363952" y="3428136"/>
                </a:cubicBezTo>
                <a:cubicBezTo>
                  <a:pt x="10378500" y="3442473"/>
                  <a:pt x="10388620" y="3460922"/>
                  <a:pt x="10394313" y="3483482"/>
                </a:cubicBezTo>
                <a:cubicBezTo>
                  <a:pt x="10400005" y="3506042"/>
                  <a:pt x="10402852" y="3529761"/>
                  <a:pt x="10402852" y="3554640"/>
                </a:cubicBezTo>
                <a:cubicBezTo>
                  <a:pt x="10402852" y="3578676"/>
                  <a:pt x="10400005" y="3601552"/>
                  <a:pt x="10394313" y="3623269"/>
                </a:cubicBezTo>
                <a:cubicBezTo>
                  <a:pt x="10388620" y="3644985"/>
                  <a:pt x="10378500" y="3662696"/>
                  <a:pt x="10363952" y="3676400"/>
                </a:cubicBezTo>
                <a:cubicBezTo>
                  <a:pt x="10349404" y="3690105"/>
                  <a:pt x="10328636" y="3696957"/>
                  <a:pt x="10301649" y="3696957"/>
                </a:cubicBezTo>
                <a:cubicBezTo>
                  <a:pt x="10274240" y="3696957"/>
                  <a:pt x="10252840" y="3690105"/>
                  <a:pt x="10237448" y="3676400"/>
                </a:cubicBezTo>
                <a:cubicBezTo>
                  <a:pt x="10222057" y="3662696"/>
                  <a:pt x="10211410" y="3644985"/>
                  <a:pt x="10205506" y="3623269"/>
                </a:cubicBezTo>
                <a:cubicBezTo>
                  <a:pt x="10199602" y="3601552"/>
                  <a:pt x="10196650" y="3578676"/>
                  <a:pt x="10196650" y="3554640"/>
                </a:cubicBezTo>
                <a:cubicBezTo>
                  <a:pt x="10196650" y="3529761"/>
                  <a:pt x="10199602" y="3506042"/>
                  <a:pt x="10205506" y="3483482"/>
                </a:cubicBezTo>
                <a:cubicBezTo>
                  <a:pt x="10211410" y="3460922"/>
                  <a:pt x="10222057" y="3442473"/>
                  <a:pt x="10237448" y="3428136"/>
                </a:cubicBezTo>
                <a:cubicBezTo>
                  <a:pt x="10252840" y="3413799"/>
                  <a:pt x="10274240" y="3406631"/>
                  <a:pt x="10301649" y="3406631"/>
                </a:cubicBezTo>
                <a:close/>
                <a:moveTo>
                  <a:pt x="11873162" y="3405366"/>
                </a:moveTo>
                <a:cubicBezTo>
                  <a:pt x="11902258" y="3405366"/>
                  <a:pt x="11925345" y="3416435"/>
                  <a:pt x="11942423" y="3438573"/>
                </a:cubicBezTo>
                <a:cubicBezTo>
                  <a:pt x="11959501" y="3460711"/>
                  <a:pt x="11968040" y="3497924"/>
                  <a:pt x="11968040" y="3550213"/>
                </a:cubicBezTo>
                <a:cubicBezTo>
                  <a:pt x="11968040" y="3601236"/>
                  <a:pt x="11959395" y="3638660"/>
                  <a:pt x="11942107" y="3662485"/>
                </a:cubicBezTo>
                <a:cubicBezTo>
                  <a:pt x="11924818" y="3686310"/>
                  <a:pt x="11901836" y="3698222"/>
                  <a:pt x="11873162" y="3698222"/>
                </a:cubicBezTo>
                <a:cubicBezTo>
                  <a:pt x="11846596" y="3698222"/>
                  <a:pt x="11824774" y="3690105"/>
                  <a:pt x="11807696" y="3673870"/>
                </a:cubicBezTo>
                <a:cubicBezTo>
                  <a:pt x="11790618" y="3657635"/>
                  <a:pt x="11777441" y="3641085"/>
                  <a:pt x="11768164" y="3624217"/>
                </a:cubicBezTo>
                <a:lnTo>
                  <a:pt x="11768164" y="3483166"/>
                </a:lnTo>
                <a:cubicBezTo>
                  <a:pt x="11774068" y="3467142"/>
                  <a:pt x="11786296" y="3450169"/>
                  <a:pt x="11804850" y="3432248"/>
                </a:cubicBezTo>
                <a:cubicBezTo>
                  <a:pt x="11823405" y="3414326"/>
                  <a:pt x="11846174" y="3405366"/>
                  <a:pt x="11873162" y="3405366"/>
                </a:cubicBezTo>
                <a:close/>
                <a:moveTo>
                  <a:pt x="3152839" y="3383228"/>
                </a:moveTo>
                <a:cubicBezTo>
                  <a:pt x="3176875" y="3383228"/>
                  <a:pt x="3198381" y="3389975"/>
                  <a:pt x="3217356" y="3403468"/>
                </a:cubicBezTo>
                <a:cubicBezTo>
                  <a:pt x="3236332" y="3416962"/>
                  <a:pt x="3246874" y="3439311"/>
                  <a:pt x="3248982" y="3470515"/>
                </a:cubicBezTo>
                <a:lnTo>
                  <a:pt x="3057961" y="3470515"/>
                </a:lnTo>
                <a:cubicBezTo>
                  <a:pt x="3060913" y="3442263"/>
                  <a:pt x="3071350" y="3420652"/>
                  <a:pt x="3089271" y="3405682"/>
                </a:cubicBezTo>
                <a:cubicBezTo>
                  <a:pt x="3107192" y="3390712"/>
                  <a:pt x="3128382" y="3383228"/>
                  <a:pt x="3152839" y="3383228"/>
                </a:cubicBezTo>
                <a:close/>
                <a:moveTo>
                  <a:pt x="5469460" y="3364252"/>
                </a:moveTo>
                <a:cubicBezTo>
                  <a:pt x="5490123" y="3364252"/>
                  <a:pt x="5507095" y="3371420"/>
                  <a:pt x="5520378" y="3385757"/>
                </a:cubicBezTo>
                <a:cubicBezTo>
                  <a:pt x="5533661" y="3400095"/>
                  <a:pt x="5540302" y="3421811"/>
                  <a:pt x="5540302" y="3450907"/>
                </a:cubicBezTo>
                <a:cubicBezTo>
                  <a:pt x="5540302" y="3478738"/>
                  <a:pt x="5533661" y="3499716"/>
                  <a:pt x="5520378" y="3513843"/>
                </a:cubicBezTo>
                <a:cubicBezTo>
                  <a:pt x="5507095" y="3527969"/>
                  <a:pt x="5490123" y="3535032"/>
                  <a:pt x="5469460" y="3535032"/>
                </a:cubicBezTo>
                <a:cubicBezTo>
                  <a:pt x="5447954" y="3535032"/>
                  <a:pt x="5430033" y="3527969"/>
                  <a:pt x="5415696" y="3513843"/>
                </a:cubicBezTo>
                <a:cubicBezTo>
                  <a:pt x="5401359" y="3499716"/>
                  <a:pt x="5394191" y="3478738"/>
                  <a:pt x="5394191" y="3450907"/>
                </a:cubicBezTo>
                <a:cubicBezTo>
                  <a:pt x="5394191" y="3421811"/>
                  <a:pt x="5401359" y="3400095"/>
                  <a:pt x="5415696" y="3385757"/>
                </a:cubicBezTo>
                <a:cubicBezTo>
                  <a:pt x="5430033" y="3371420"/>
                  <a:pt x="5447954" y="3364252"/>
                  <a:pt x="5469460" y="3364252"/>
                </a:cubicBezTo>
                <a:close/>
                <a:moveTo>
                  <a:pt x="10748021" y="3242176"/>
                </a:moveTo>
                <a:lnTo>
                  <a:pt x="10748021" y="3648886"/>
                </a:lnTo>
                <a:cubicBezTo>
                  <a:pt x="10748021" y="3724788"/>
                  <a:pt x="10766681" y="3780661"/>
                  <a:pt x="10803999" y="3816503"/>
                </a:cubicBezTo>
                <a:cubicBezTo>
                  <a:pt x="10841318" y="3852346"/>
                  <a:pt x="10890550" y="3870267"/>
                  <a:pt x="10951693" y="3870267"/>
                </a:cubicBezTo>
                <a:cubicBezTo>
                  <a:pt x="11004402" y="3870267"/>
                  <a:pt x="11046676" y="3860885"/>
                  <a:pt x="11078513" y="3842120"/>
                </a:cubicBezTo>
                <a:cubicBezTo>
                  <a:pt x="11110349" y="3823356"/>
                  <a:pt x="11137232" y="3800058"/>
                  <a:pt x="11159159" y="3772227"/>
                </a:cubicBezTo>
                <a:lnTo>
                  <a:pt x="11161689" y="3861412"/>
                </a:lnTo>
                <a:lnTo>
                  <a:pt x="11389396" y="3861412"/>
                </a:lnTo>
                <a:lnTo>
                  <a:pt x="11389396" y="3242176"/>
                </a:lnTo>
                <a:lnTo>
                  <a:pt x="11153466" y="3242176"/>
                </a:lnTo>
                <a:lnTo>
                  <a:pt x="11153466" y="3626747"/>
                </a:lnTo>
                <a:cubicBezTo>
                  <a:pt x="11137443" y="3646145"/>
                  <a:pt x="11120471" y="3661009"/>
                  <a:pt x="11102549" y="3671340"/>
                </a:cubicBezTo>
                <a:cubicBezTo>
                  <a:pt x="11084628" y="3681671"/>
                  <a:pt x="11065758" y="3686837"/>
                  <a:pt x="11045938" y="3686837"/>
                </a:cubicBezTo>
                <a:cubicBezTo>
                  <a:pt x="11032866" y="3686837"/>
                  <a:pt x="11021692" y="3684307"/>
                  <a:pt x="11012414" y="3679247"/>
                </a:cubicBezTo>
                <a:cubicBezTo>
                  <a:pt x="11003137" y="3674186"/>
                  <a:pt x="10996075" y="3666702"/>
                  <a:pt x="10991225" y="3656792"/>
                </a:cubicBezTo>
                <a:cubicBezTo>
                  <a:pt x="10986375" y="3646883"/>
                  <a:pt x="10983951" y="3634759"/>
                  <a:pt x="10983951" y="3620422"/>
                </a:cubicBezTo>
                <a:lnTo>
                  <a:pt x="10983951" y="3242176"/>
                </a:lnTo>
                <a:close/>
                <a:moveTo>
                  <a:pt x="6141717" y="3242176"/>
                </a:moveTo>
                <a:lnTo>
                  <a:pt x="6141717" y="3861412"/>
                </a:lnTo>
                <a:lnTo>
                  <a:pt x="6377015" y="3861412"/>
                </a:lnTo>
                <a:lnTo>
                  <a:pt x="6377015" y="3242176"/>
                </a:lnTo>
                <a:close/>
                <a:moveTo>
                  <a:pt x="4036692" y="3242176"/>
                </a:moveTo>
                <a:lnTo>
                  <a:pt x="4036692" y="3861412"/>
                </a:lnTo>
                <a:lnTo>
                  <a:pt x="4271990" y="3861412"/>
                </a:lnTo>
                <a:lnTo>
                  <a:pt x="4271990" y="3242176"/>
                </a:lnTo>
                <a:close/>
                <a:moveTo>
                  <a:pt x="2096457" y="3242176"/>
                </a:moveTo>
                <a:lnTo>
                  <a:pt x="2307086" y="3861412"/>
                </a:lnTo>
                <a:lnTo>
                  <a:pt x="2580335" y="3861412"/>
                </a:lnTo>
                <a:lnTo>
                  <a:pt x="2795391" y="3242176"/>
                </a:lnTo>
                <a:lnTo>
                  <a:pt x="2557564" y="3242176"/>
                </a:lnTo>
                <a:lnTo>
                  <a:pt x="2445608" y="3647621"/>
                </a:lnTo>
                <a:lnTo>
                  <a:pt x="2339977" y="3242176"/>
                </a:lnTo>
                <a:close/>
                <a:moveTo>
                  <a:pt x="7863919" y="3234586"/>
                </a:moveTo>
                <a:cubicBezTo>
                  <a:pt x="7805727" y="3234586"/>
                  <a:pt x="7754810" y="3241121"/>
                  <a:pt x="7711166" y="3254194"/>
                </a:cubicBezTo>
                <a:cubicBezTo>
                  <a:pt x="7667522" y="3267266"/>
                  <a:pt x="7633682" y="3289193"/>
                  <a:pt x="7609646" y="3319976"/>
                </a:cubicBezTo>
                <a:cubicBezTo>
                  <a:pt x="7585610" y="3350758"/>
                  <a:pt x="7573592" y="3392715"/>
                  <a:pt x="7573592" y="3445847"/>
                </a:cubicBezTo>
                <a:lnTo>
                  <a:pt x="7791179" y="3445847"/>
                </a:lnTo>
                <a:cubicBezTo>
                  <a:pt x="7791179" y="3423076"/>
                  <a:pt x="7797504" y="3406947"/>
                  <a:pt x="7810155" y="3397459"/>
                </a:cubicBezTo>
                <a:cubicBezTo>
                  <a:pt x="7822805" y="3387972"/>
                  <a:pt x="7840726" y="3383228"/>
                  <a:pt x="7863919" y="3383228"/>
                </a:cubicBezTo>
                <a:cubicBezTo>
                  <a:pt x="7883316" y="3383228"/>
                  <a:pt x="7898918" y="3387972"/>
                  <a:pt x="7910725" y="3397459"/>
                </a:cubicBezTo>
                <a:cubicBezTo>
                  <a:pt x="7922532" y="3406947"/>
                  <a:pt x="7928436" y="3424341"/>
                  <a:pt x="7928436" y="3449642"/>
                </a:cubicBezTo>
                <a:lnTo>
                  <a:pt x="7928436" y="3470515"/>
                </a:lnTo>
                <a:cubicBezTo>
                  <a:pt x="7850425" y="3473045"/>
                  <a:pt x="7781797" y="3479581"/>
                  <a:pt x="7722550" y="3490123"/>
                </a:cubicBezTo>
                <a:cubicBezTo>
                  <a:pt x="7663305" y="3500665"/>
                  <a:pt x="7617025" y="3520484"/>
                  <a:pt x="7583713" y="3549580"/>
                </a:cubicBezTo>
                <a:cubicBezTo>
                  <a:pt x="7550400" y="3578676"/>
                  <a:pt x="7533743" y="3622531"/>
                  <a:pt x="7533743" y="3681144"/>
                </a:cubicBezTo>
                <a:cubicBezTo>
                  <a:pt x="7533743" y="3724577"/>
                  <a:pt x="7543969" y="3760420"/>
                  <a:pt x="7564421" y="3788672"/>
                </a:cubicBezTo>
                <a:cubicBezTo>
                  <a:pt x="7584872" y="3816925"/>
                  <a:pt x="7611017" y="3837798"/>
                  <a:pt x="7642853" y="3851292"/>
                </a:cubicBezTo>
                <a:cubicBezTo>
                  <a:pt x="7674690" y="3864786"/>
                  <a:pt x="7707265" y="3871533"/>
                  <a:pt x="7740578" y="3871533"/>
                </a:cubicBezTo>
                <a:cubicBezTo>
                  <a:pt x="7783167" y="3871533"/>
                  <a:pt x="7819326" y="3864891"/>
                  <a:pt x="7849055" y="3851608"/>
                </a:cubicBezTo>
                <a:cubicBezTo>
                  <a:pt x="7878783" y="3838325"/>
                  <a:pt x="7905665" y="3819244"/>
                  <a:pt x="7929701" y="3794365"/>
                </a:cubicBezTo>
                <a:lnTo>
                  <a:pt x="7936659" y="3861412"/>
                </a:lnTo>
                <a:lnTo>
                  <a:pt x="8156776" y="3861412"/>
                </a:lnTo>
                <a:lnTo>
                  <a:pt x="8156776" y="3444582"/>
                </a:lnTo>
                <a:cubicBezTo>
                  <a:pt x="8156776" y="3405787"/>
                  <a:pt x="8150556" y="3373107"/>
                  <a:pt x="8138116" y="3346541"/>
                </a:cubicBezTo>
                <a:cubicBezTo>
                  <a:pt x="8125676" y="3319976"/>
                  <a:pt x="8107123" y="3298364"/>
                  <a:pt x="8082455" y="3281708"/>
                </a:cubicBezTo>
                <a:cubicBezTo>
                  <a:pt x="8057786" y="3265052"/>
                  <a:pt x="8027214" y="3253034"/>
                  <a:pt x="7990739" y="3245654"/>
                </a:cubicBezTo>
                <a:cubicBezTo>
                  <a:pt x="7954264" y="3238275"/>
                  <a:pt x="7911991" y="3234586"/>
                  <a:pt x="7863919" y="3234586"/>
                </a:cubicBezTo>
                <a:close/>
                <a:moveTo>
                  <a:pt x="3152839" y="3234586"/>
                </a:moveTo>
                <a:cubicBezTo>
                  <a:pt x="3088322" y="3234586"/>
                  <a:pt x="3030868" y="3246603"/>
                  <a:pt x="2980478" y="3270639"/>
                </a:cubicBezTo>
                <a:cubicBezTo>
                  <a:pt x="2930087" y="3294675"/>
                  <a:pt x="2890554" y="3329885"/>
                  <a:pt x="2861880" y="3376270"/>
                </a:cubicBezTo>
                <a:cubicBezTo>
                  <a:pt x="2833206" y="3422655"/>
                  <a:pt x="2818869" y="3479792"/>
                  <a:pt x="2818869" y="3547683"/>
                </a:cubicBezTo>
                <a:cubicBezTo>
                  <a:pt x="2818869" y="3622741"/>
                  <a:pt x="2833522" y="3684307"/>
                  <a:pt x="2862829" y="3732378"/>
                </a:cubicBezTo>
                <a:cubicBezTo>
                  <a:pt x="2892136" y="3780450"/>
                  <a:pt x="2932406" y="3815871"/>
                  <a:pt x="2983640" y="3838642"/>
                </a:cubicBezTo>
                <a:cubicBezTo>
                  <a:pt x="3034874" y="3861412"/>
                  <a:pt x="3092960" y="3872798"/>
                  <a:pt x="3157899" y="3872798"/>
                </a:cubicBezTo>
                <a:cubicBezTo>
                  <a:pt x="3219465" y="3872798"/>
                  <a:pt x="3273756" y="3865524"/>
                  <a:pt x="3320773" y="3850976"/>
                </a:cubicBezTo>
                <a:cubicBezTo>
                  <a:pt x="3367790" y="3836428"/>
                  <a:pt x="3405109" y="3812919"/>
                  <a:pt x="3432729" y="3780450"/>
                </a:cubicBezTo>
                <a:cubicBezTo>
                  <a:pt x="3460349" y="3747980"/>
                  <a:pt x="3475846" y="3704969"/>
                  <a:pt x="3479219" y="3651416"/>
                </a:cubicBezTo>
                <a:lnTo>
                  <a:pt x="3260367" y="3651416"/>
                </a:lnTo>
                <a:cubicBezTo>
                  <a:pt x="3259103" y="3674186"/>
                  <a:pt x="3249298" y="3690526"/>
                  <a:pt x="3230955" y="3700436"/>
                </a:cubicBezTo>
                <a:cubicBezTo>
                  <a:pt x="3212612" y="3710345"/>
                  <a:pt x="3189525" y="3715300"/>
                  <a:pt x="3161695" y="3715300"/>
                </a:cubicBezTo>
                <a:cubicBezTo>
                  <a:pt x="3135972" y="3715300"/>
                  <a:pt x="3115204" y="3709818"/>
                  <a:pt x="3099391" y="3698855"/>
                </a:cubicBezTo>
                <a:cubicBezTo>
                  <a:pt x="3083578" y="3687891"/>
                  <a:pt x="3072088" y="3673343"/>
                  <a:pt x="3064919" y="3655211"/>
                </a:cubicBezTo>
                <a:cubicBezTo>
                  <a:pt x="3057751" y="3637079"/>
                  <a:pt x="3053745" y="3617681"/>
                  <a:pt x="3052901" y="3597019"/>
                </a:cubicBezTo>
                <a:lnTo>
                  <a:pt x="3479219" y="3597019"/>
                </a:lnTo>
                <a:cubicBezTo>
                  <a:pt x="3480063" y="3592380"/>
                  <a:pt x="3480695" y="3586688"/>
                  <a:pt x="3481117" y="3579941"/>
                </a:cubicBezTo>
                <a:cubicBezTo>
                  <a:pt x="3481539" y="3573194"/>
                  <a:pt x="3481749" y="3567712"/>
                  <a:pt x="3481749" y="3563495"/>
                </a:cubicBezTo>
                <a:cubicBezTo>
                  <a:pt x="3481749" y="3455967"/>
                  <a:pt x="3452021" y="3374267"/>
                  <a:pt x="3392564" y="3318394"/>
                </a:cubicBezTo>
                <a:cubicBezTo>
                  <a:pt x="3333107" y="3262522"/>
                  <a:pt x="3253199" y="3234586"/>
                  <a:pt x="3152839" y="3234586"/>
                </a:cubicBezTo>
                <a:close/>
                <a:moveTo>
                  <a:pt x="1758394" y="3234586"/>
                </a:moveTo>
                <a:cubicBezTo>
                  <a:pt x="1700202" y="3234586"/>
                  <a:pt x="1649284" y="3241121"/>
                  <a:pt x="1605641" y="3254194"/>
                </a:cubicBezTo>
                <a:cubicBezTo>
                  <a:pt x="1561997" y="3267266"/>
                  <a:pt x="1528157" y="3289193"/>
                  <a:pt x="1504121" y="3319976"/>
                </a:cubicBezTo>
                <a:cubicBezTo>
                  <a:pt x="1480086" y="3350758"/>
                  <a:pt x="1468068" y="3392715"/>
                  <a:pt x="1468068" y="3445847"/>
                </a:cubicBezTo>
                <a:lnTo>
                  <a:pt x="1685654" y="3445847"/>
                </a:lnTo>
                <a:cubicBezTo>
                  <a:pt x="1685654" y="3423076"/>
                  <a:pt x="1691980" y="3406947"/>
                  <a:pt x="1704630" y="3397459"/>
                </a:cubicBezTo>
                <a:cubicBezTo>
                  <a:pt x="1717280" y="3387972"/>
                  <a:pt x="1735201" y="3383228"/>
                  <a:pt x="1758394" y="3383228"/>
                </a:cubicBezTo>
                <a:cubicBezTo>
                  <a:pt x="1777792" y="3383228"/>
                  <a:pt x="1793393" y="3387972"/>
                  <a:pt x="1805201" y="3397459"/>
                </a:cubicBezTo>
                <a:cubicBezTo>
                  <a:pt x="1817008" y="3406947"/>
                  <a:pt x="1822911" y="3424341"/>
                  <a:pt x="1822911" y="3449642"/>
                </a:cubicBezTo>
                <a:lnTo>
                  <a:pt x="1822911" y="3470515"/>
                </a:lnTo>
                <a:cubicBezTo>
                  <a:pt x="1744900" y="3473045"/>
                  <a:pt x="1676272" y="3479581"/>
                  <a:pt x="1617026" y="3490123"/>
                </a:cubicBezTo>
                <a:cubicBezTo>
                  <a:pt x="1557780" y="3500665"/>
                  <a:pt x="1511501" y="3520484"/>
                  <a:pt x="1478188" y="3549580"/>
                </a:cubicBezTo>
                <a:cubicBezTo>
                  <a:pt x="1444875" y="3578676"/>
                  <a:pt x="1428219" y="3622531"/>
                  <a:pt x="1428219" y="3681144"/>
                </a:cubicBezTo>
                <a:cubicBezTo>
                  <a:pt x="1428219" y="3724577"/>
                  <a:pt x="1438445" y="3760420"/>
                  <a:pt x="1458896" y="3788672"/>
                </a:cubicBezTo>
                <a:cubicBezTo>
                  <a:pt x="1479347" y="3816925"/>
                  <a:pt x="1505492" y="3837798"/>
                  <a:pt x="1537328" y="3851292"/>
                </a:cubicBezTo>
                <a:cubicBezTo>
                  <a:pt x="1569165" y="3864786"/>
                  <a:pt x="1601740" y="3871533"/>
                  <a:pt x="1635053" y="3871533"/>
                </a:cubicBezTo>
                <a:cubicBezTo>
                  <a:pt x="1677642" y="3871533"/>
                  <a:pt x="1713801" y="3864891"/>
                  <a:pt x="1743530" y="3851608"/>
                </a:cubicBezTo>
                <a:cubicBezTo>
                  <a:pt x="1773258" y="3838325"/>
                  <a:pt x="1800140" y="3819244"/>
                  <a:pt x="1824176" y="3794365"/>
                </a:cubicBezTo>
                <a:lnTo>
                  <a:pt x="1831134" y="3861412"/>
                </a:lnTo>
                <a:lnTo>
                  <a:pt x="2051251" y="3861412"/>
                </a:lnTo>
                <a:lnTo>
                  <a:pt x="2051251" y="3444582"/>
                </a:lnTo>
                <a:cubicBezTo>
                  <a:pt x="2051251" y="3405787"/>
                  <a:pt x="2045031" y="3373107"/>
                  <a:pt x="2032591" y="3346541"/>
                </a:cubicBezTo>
                <a:cubicBezTo>
                  <a:pt x="2020152" y="3319976"/>
                  <a:pt x="2001598" y="3298364"/>
                  <a:pt x="1976930" y="3281708"/>
                </a:cubicBezTo>
                <a:cubicBezTo>
                  <a:pt x="1952261" y="3265052"/>
                  <a:pt x="1921690" y="3253034"/>
                  <a:pt x="1885214" y="3245654"/>
                </a:cubicBezTo>
                <a:cubicBezTo>
                  <a:pt x="1848739" y="3238275"/>
                  <a:pt x="1806466" y="3234586"/>
                  <a:pt x="1758394" y="3234586"/>
                </a:cubicBezTo>
                <a:close/>
                <a:moveTo>
                  <a:pt x="11953492" y="3233320"/>
                </a:moveTo>
                <a:cubicBezTo>
                  <a:pt x="11912168" y="3233320"/>
                  <a:pt x="11876535" y="3241016"/>
                  <a:pt x="11846596" y="3256407"/>
                </a:cubicBezTo>
                <a:cubicBezTo>
                  <a:pt x="11816657" y="3271799"/>
                  <a:pt x="11790512" y="3293831"/>
                  <a:pt x="11768164" y="3322506"/>
                </a:cubicBezTo>
                <a:lnTo>
                  <a:pt x="11752983" y="3242176"/>
                </a:lnTo>
                <a:lnTo>
                  <a:pt x="11532866" y="3242176"/>
                </a:lnTo>
                <a:lnTo>
                  <a:pt x="11532866" y="4087854"/>
                </a:lnTo>
                <a:lnTo>
                  <a:pt x="11768164" y="4087854"/>
                </a:lnTo>
                <a:lnTo>
                  <a:pt x="11768164" y="3789938"/>
                </a:lnTo>
                <a:cubicBezTo>
                  <a:pt x="11789248" y="3815238"/>
                  <a:pt x="11813811" y="3835373"/>
                  <a:pt x="11841852" y="3850343"/>
                </a:cubicBezTo>
                <a:cubicBezTo>
                  <a:pt x="11869895" y="3865313"/>
                  <a:pt x="11902468" y="3872798"/>
                  <a:pt x="11939576" y="3872798"/>
                </a:cubicBezTo>
                <a:cubicBezTo>
                  <a:pt x="11989757" y="3872798"/>
                  <a:pt x="12034665" y="3861096"/>
                  <a:pt x="12074303" y="3837693"/>
                </a:cubicBezTo>
                <a:cubicBezTo>
                  <a:pt x="12113941" y="3814290"/>
                  <a:pt x="12145356" y="3779079"/>
                  <a:pt x="12168549" y="3732062"/>
                </a:cubicBezTo>
                <a:cubicBezTo>
                  <a:pt x="12191741" y="3685045"/>
                  <a:pt x="12203337" y="3625904"/>
                  <a:pt x="12203337" y="3554640"/>
                </a:cubicBezTo>
                <a:cubicBezTo>
                  <a:pt x="12203337" y="3481690"/>
                  <a:pt x="12192901" y="3421495"/>
                  <a:pt x="12172027" y="3374056"/>
                </a:cubicBezTo>
                <a:cubicBezTo>
                  <a:pt x="12151154" y="3326617"/>
                  <a:pt x="12121953" y="3291301"/>
                  <a:pt x="12084423" y="3268109"/>
                </a:cubicBezTo>
                <a:cubicBezTo>
                  <a:pt x="12046894" y="3244917"/>
                  <a:pt x="12003251" y="3233320"/>
                  <a:pt x="11953492" y="3233320"/>
                </a:cubicBezTo>
                <a:close/>
                <a:moveTo>
                  <a:pt x="9891032" y="3233320"/>
                </a:moveTo>
                <a:cubicBezTo>
                  <a:pt x="9848864" y="3233320"/>
                  <a:pt x="9811229" y="3242386"/>
                  <a:pt x="9778127" y="3260519"/>
                </a:cubicBezTo>
                <a:cubicBezTo>
                  <a:pt x="9745026" y="3278651"/>
                  <a:pt x="9721306" y="3308801"/>
                  <a:pt x="9706969" y="3350969"/>
                </a:cubicBezTo>
                <a:lnTo>
                  <a:pt x="9704439" y="3242176"/>
                </a:lnTo>
                <a:lnTo>
                  <a:pt x="9475466" y="3242176"/>
                </a:lnTo>
                <a:lnTo>
                  <a:pt x="9475466" y="3861412"/>
                </a:lnTo>
                <a:lnTo>
                  <a:pt x="9710764" y="3861412"/>
                </a:lnTo>
                <a:lnTo>
                  <a:pt x="9710764" y="3489491"/>
                </a:lnTo>
                <a:cubicBezTo>
                  <a:pt x="9724258" y="3470093"/>
                  <a:pt x="9741230" y="3455756"/>
                  <a:pt x="9761682" y="3446479"/>
                </a:cubicBezTo>
                <a:cubicBezTo>
                  <a:pt x="9782133" y="3437202"/>
                  <a:pt x="9803428" y="3431088"/>
                  <a:pt x="9825566" y="3428136"/>
                </a:cubicBezTo>
                <a:cubicBezTo>
                  <a:pt x="9847704" y="3425185"/>
                  <a:pt x="9868261" y="3423709"/>
                  <a:pt x="9887237" y="3423709"/>
                </a:cubicBezTo>
                <a:lnTo>
                  <a:pt x="9902417" y="3423709"/>
                </a:lnTo>
                <a:lnTo>
                  <a:pt x="9902417" y="3233320"/>
                </a:lnTo>
                <a:close/>
                <a:moveTo>
                  <a:pt x="6960421" y="3233320"/>
                </a:moveTo>
                <a:cubicBezTo>
                  <a:pt x="6908132" y="3233320"/>
                  <a:pt x="6866070" y="3242703"/>
                  <a:pt x="6834233" y="3261467"/>
                </a:cubicBezTo>
                <a:cubicBezTo>
                  <a:pt x="6802396" y="3280232"/>
                  <a:pt x="6775303" y="3303530"/>
                  <a:pt x="6752954" y="3331361"/>
                </a:cubicBezTo>
                <a:lnTo>
                  <a:pt x="6750424" y="3242176"/>
                </a:lnTo>
                <a:lnTo>
                  <a:pt x="6522717" y="3242176"/>
                </a:lnTo>
                <a:lnTo>
                  <a:pt x="6522717" y="3861412"/>
                </a:lnTo>
                <a:lnTo>
                  <a:pt x="6758015" y="3861412"/>
                </a:lnTo>
                <a:lnTo>
                  <a:pt x="6758015" y="3476840"/>
                </a:lnTo>
                <a:cubicBezTo>
                  <a:pt x="6774460" y="3457021"/>
                  <a:pt x="6791643" y="3442157"/>
                  <a:pt x="6809565" y="3432248"/>
                </a:cubicBezTo>
                <a:cubicBezTo>
                  <a:pt x="6827486" y="3422338"/>
                  <a:pt x="6846145" y="3417383"/>
                  <a:pt x="6865543" y="3417383"/>
                </a:cubicBezTo>
                <a:cubicBezTo>
                  <a:pt x="6879036" y="3417383"/>
                  <a:pt x="6890422" y="3419914"/>
                  <a:pt x="6899699" y="3424974"/>
                </a:cubicBezTo>
                <a:cubicBezTo>
                  <a:pt x="6908976" y="3430034"/>
                  <a:pt x="6916039" y="3437413"/>
                  <a:pt x="6920888" y="3447112"/>
                </a:cubicBezTo>
                <a:cubicBezTo>
                  <a:pt x="6925737" y="3456811"/>
                  <a:pt x="6928162" y="3468828"/>
                  <a:pt x="6928162" y="3483166"/>
                </a:cubicBezTo>
                <a:lnTo>
                  <a:pt x="6928162" y="3861412"/>
                </a:lnTo>
                <a:lnTo>
                  <a:pt x="7163460" y="3861412"/>
                </a:lnTo>
                <a:lnTo>
                  <a:pt x="7163460" y="3454702"/>
                </a:lnTo>
                <a:cubicBezTo>
                  <a:pt x="7163460" y="3378800"/>
                  <a:pt x="7144800" y="3322927"/>
                  <a:pt x="7107482" y="3287084"/>
                </a:cubicBezTo>
                <a:cubicBezTo>
                  <a:pt x="7070163" y="3251242"/>
                  <a:pt x="7021143" y="3233320"/>
                  <a:pt x="6960421" y="3233320"/>
                </a:cubicBezTo>
                <a:close/>
                <a:moveTo>
                  <a:pt x="4855396" y="3233320"/>
                </a:moveTo>
                <a:cubicBezTo>
                  <a:pt x="4803108" y="3233320"/>
                  <a:pt x="4761045" y="3242703"/>
                  <a:pt x="4729208" y="3261467"/>
                </a:cubicBezTo>
                <a:cubicBezTo>
                  <a:pt x="4697371" y="3280232"/>
                  <a:pt x="4670278" y="3303530"/>
                  <a:pt x="4647929" y="3331361"/>
                </a:cubicBezTo>
                <a:lnTo>
                  <a:pt x="4645399" y="3242176"/>
                </a:lnTo>
                <a:lnTo>
                  <a:pt x="4417692" y="3242176"/>
                </a:lnTo>
                <a:lnTo>
                  <a:pt x="4417692" y="3861412"/>
                </a:lnTo>
                <a:lnTo>
                  <a:pt x="4652990" y="3861412"/>
                </a:lnTo>
                <a:lnTo>
                  <a:pt x="4652990" y="3476840"/>
                </a:lnTo>
                <a:cubicBezTo>
                  <a:pt x="4669435" y="3457021"/>
                  <a:pt x="4686618" y="3442157"/>
                  <a:pt x="4704540" y="3432248"/>
                </a:cubicBezTo>
                <a:cubicBezTo>
                  <a:pt x="4722461" y="3422338"/>
                  <a:pt x="4741120" y="3417383"/>
                  <a:pt x="4760518" y="3417383"/>
                </a:cubicBezTo>
                <a:cubicBezTo>
                  <a:pt x="4774012" y="3417383"/>
                  <a:pt x="4785397" y="3419914"/>
                  <a:pt x="4794674" y="3424974"/>
                </a:cubicBezTo>
                <a:cubicBezTo>
                  <a:pt x="4803950" y="3430034"/>
                  <a:pt x="4811014" y="3437413"/>
                  <a:pt x="4815863" y="3447112"/>
                </a:cubicBezTo>
                <a:cubicBezTo>
                  <a:pt x="4820712" y="3456811"/>
                  <a:pt x="4823137" y="3468828"/>
                  <a:pt x="4823137" y="3483166"/>
                </a:cubicBezTo>
                <a:lnTo>
                  <a:pt x="4823137" y="3861412"/>
                </a:lnTo>
                <a:lnTo>
                  <a:pt x="5058434" y="3861412"/>
                </a:lnTo>
                <a:lnTo>
                  <a:pt x="5058434" y="3454702"/>
                </a:lnTo>
                <a:cubicBezTo>
                  <a:pt x="5058434" y="3378800"/>
                  <a:pt x="5039775" y="3322927"/>
                  <a:pt x="5002456" y="3287084"/>
                </a:cubicBezTo>
                <a:cubicBezTo>
                  <a:pt x="4965138" y="3251242"/>
                  <a:pt x="4916117" y="3233320"/>
                  <a:pt x="4855396" y="3233320"/>
                </a:cubicBezTo>
                <a:close/>
                <a:moveTo>
                  <a:pt x="1375683" y="3233320"/>
                </a:moveTo>
                <a:cubicBezTo>
                  <a:pt x="1333514" y="3233320"/>
                  <a:pt x="1295879" y="3242386"/>
                  <a:pt x="1262778" y="3260519"/>
                </a:cubicBezTo>
                <a:cubicBezTo>
                  <a:pt x="1229676" y="3278651"/>
                  <a:pt x="1205956" y="3308801"/>
                  <a:pt x="1191619" y="3350969"/>
                </a:cubicBezTo>
                <a:lnTo>
                  <a:pt x="1189089" y="3242176"/>
                </a:lnTo>
                <a:lnTo>
                  <a:pt x="960117" y="3242176"/>
                </a:lnTo>
                <a:lnTo>
                  <a:pt x="960117" y="3861412"/>
                </a:lnTo>
                <a:lnTo>
                  <a:pt x="1195414" y="3861412"/>
                </a:lnTo>
                <a:lnTo>
                  <a:pt x="1195414" y="3489491"/>
                </a:lnTo>
                <a:cubicBezTo>
                  <a:pt x="1208908" y="3470093"/>
                  <a:pt x="1225881" y="3455756"/>
                  <a:pt x="1246332" y="3446479"/>
                </a:cubicBezTo>
                <a:cubicBezTo>
                  <a:pt x="1266784" y="3437202"/>
                  <a:pt x="1288078" y="3431088"/>
                  <a:pt x="1310217" y="3428136"/>
                </a:cubicBezTo>
                <a:cubicBezTo>
                  <a:pt x="1332355" y="3425185"/>
                  <a:pt x="1352912" y="3423709"/>
                  <a:pt x="1371888" y="3423709"/>
                </a:cubicBezTo>
                <a:lnTo>
                  <a:pt x="1387068" y="3423709"/>
                </a:lnTo>
                <a:lnTo>
                  <a:pt x="1387068" y="3233320"/>
                </a:lnTo>
                <a:close/>
                <a:moveTo>
                  <a:pt x="10301649" y="3229525"/>
                </a:moveTo>
                <a:cubicBezTo>
                  <a:pt x="10236289" y="3229525"/>
                  <a:pt x="10177991" y="3241965"/>
                  <a:pt x="10126757" y="3266844"/>
                </a:cubicBezTo>
                <a:cubicBezTo>
                  <a:pt x="10075523" y="3291723"/>
                  <a:pt x="10035358" y="3328304"/>
                  <a:pt x="10006262" y="3376586"/>
                </a:cubicBezTo>
                <a:cubicBezTo>
                  <a:pt x="9977166" y="3424868"/>
                  <a:pt x="9962618" y="3484220"/>
                  <a:pt x="9962618" y="3554640"/>
                </a:cubicBezTo>
                <a:cubicBezTo>
                  <a:pt x="9962618" y="3623796"/>
                  <a:pt x="9977166" y="3682198"/>
                  <a:pt x="10006262" y="3729848"/>
                </a:cubicBezTo>
                <a:cubicBezTo>
                  <a:pt x="10035358" y="3777498"/>
                  <a:pt x="10075523" y="3813446"/>
                  <a:pt x="10126757" y="3837693"/>
                </a:cubicBezTo>
                <a:cubicBezTo>
                  <a:pt x="10177991" y="3861939"/>
                  <a:pt x="10236289" y="3874063"/>
                  <a:pt x="10301649" y="3874063"/>
                </a:cubicBezTo>
                <a:cubicBezTo>
                  <a:pt x="10366166" y="3874063"/>
                  <a:pt x="10423831" y="3861939"/>
                  <a:pt x="10474643" y="3837693"/>
                </a:cubicBezTo>
                <a:cubicBezTo>
                  <a:pt x="10525456" y="3813446"/>
                  <a:pt x="10565515" y="3777498"/>
                  <a:pt x="10594821" y="3729848"/>
                </a:cubicBezTo>
                <a:cubicBezTo>
                  <a:pt x="10624129" y="3682198"/>
                  <a:pt x="10638781" y="3623796"/>
                  <a:pt x="10638781" y="3554640"/>
                </a:cubicBezTo>
                <a:cubicBezTo>
                  <a:pt x="10638781" y="3484220"/>
                  <a:pt x="10624129" y="3424868"/>
                  <a:pt x="10594821" y="3376586"/>
                </a:cubicBezTo>
                <a:cubicBezTo>
                  <a:pt x="10565515" y="3328304"/>
                  <a:pt x="10525456" y="3291723"/>
                  <a:pt x="10474643" y="3266844"/>
                </a:cubicBezTo>
                <a:cubicBezTo>
                  <a:pt x="10423831" y="3241965"/>
                  <a:pt x="10366166" y="3229525"/>
                  <a:pt x="10301649" y="3229525"/>
                </a:cubicBezTo>
                <a:close/>
                <a:moveTo>
                  <a:pt x="5819244" y="3139707"/>
                </a:moveTo>
                <a:cubicBezTo>
                  <a:pt x="5768642" y="3139707"/>
                  <a:pt x="5723417" y="3148668"/>
                  <a:pt x="5683568" y="3166590"/>
                </a:cubicBezTo>
                <a:cubicBezTo>
                  <a:pt x="5653682" y="3180031"/>
                  <a:pt x="5630851" y="3202189"/>
                  <a:pt x="5615078" y="3233063"/>
                </a:cubicBezTo>
                <a:lnTo>
                  <a:pt x="5607177" y="3252948"/>
                </a:lnTo>
                <a:lnTo>
                  <a:pt x="5595628" y="3248600"/>
                </a:lnTo>
                <a:cubicBezTo>
                  <a:pt x="5559377" y="3237570"/>
                  <a:pt x="5516900" y="3232055"/>
                  <a:pt x="5468195" y="3232055"/>
                </a:cubicBezTo>
                <a:cubicBezTo>
                  <a:pt x="5405365" y="3232055"/>
                  <a:pt x="5352022" y="3241859"/>
                  <a:pt x="5308168" y="3261467"/>
                </a:cubicBezTo>
                <a:cubicBezTo>
                  <a:pt x="5264313" y="3281076"/>
                  <a:pt x="5231000" y="3307431"/>
                  <a:pt x="5208229" y="3340533"/>
                </a:cubicBezTo>
                <a:cubicBezTo>
                  <a:pt x="5185459" y="3373634"/>
                  <a:pt x="5174073" y="3410426"/>
                  <a:pt x="5174073" y="3450907"/>
                </a:cubicBezTo>
                <a:cubicBezTo>
                  <a:pt x="5174073" y="3489280"/>
                  <a:pt x="5185354" y="3524912"/>
                  <a:pt x="5207913" y="3557803"/>
                </a:cubicBezTo>
                <a:cubicBezTo>
                  <a:pt x="5224833" y="3582471"/>
                  <a:pt x="5247564" y="3603522"/>
                  <a:pt x="5276107" y="3620956"/>
                </a:cubicBezTo>
                <a:lnTo>
                  <a:pt x="5284843" y="3625607"/>
                </a:lnTo>
                <a:lnTo>
                  <a:pt x="5249264" y="3641454"/>
                </a:lnTo>
                <a:cubicBezTo>
                  <a:pt x="5233188" y="3649993"/>
                  <a:pt x="5219615" y="3658795"/>
                  <a:pt x="5208546" y="3667861"/>
                </a:cubicBezTo>
                <a:cubicBezTo>
                  <a:pt x="5186408" y="3685993"/>
                  <a:pt x="5175338" y="3709397"/>
                  <a:pt x="5175338" y="3738071"/>
                </a:cubicBezTo>
                <a:cubicBezTo>
                  <a:pt x="5175338" y="3759155"/>
                  <a:pt x="5183140" y="3778974"/>
                  <a:pt x="5198742" y="3797528"/>
                </a:cubicBezTo>
                <a:cubicBezTo>
                  <a:pt x="5206543" y="3806805"/>
                  <a:pt x="5216400" y="3815423"/>
                  <a:pt x="5228312" y="3823382"/>
                </a:cubicBezTo>
                <a:lnTo>
                  <a:pt x="5246267" y="3832766"/>
                </a:lnTo>
                <a:lnTo>
                  <a:pt x="5239875" y="3835084"/>
                </a:lnTo>
                <a:cubicBezTo>
                  <a:pt x="5228002" y="3840407"/>
                  <a:pt x="5217559" y="3846232"/>
                  <a:pt x="5208546" y="3852557"/>
                </a:cubicBezTo>
                <a:cubicBezTo>
                  <a:pt x="5172492" y="3877858"/>
                  <a:pt x="5154465" y="3908429"/>
                  <a:pt x="5154465" y="3944272"/>
                </a:cubicBezTo>
                <a:cubicBezTo>
                  <a:pt x="5154465" y="3970416"/>
                  <a:pt x="5164586" y="3995401"/>
                  <a:pt x="5184826" y="4019226"/>
                </a:cubicBezTo>
                <a:cubicBezTo>
                  <a:pt x="5205067" y="4043051"/>
                  <a:pt x="5238907" y="4062448"/>
                  <a:pt x="5286346" y="4077418"/>
                </a:cubicBezTo>
                <a:cubicBezTo>
                  <a:pt x="5333785" y="4092387"/>
                  <a:pt x="5398197" y="4099872"/>
                  <a:pt x="5479581" y="4099872"/>
                </a:cubicBezTo>
                <a:cubicBezTo>
                  <a:pt x="5588374" y="4099872"/>
                  <a:pt x="5672183" y="4081424"/>
                  <a:pt x="5731007" y="4044527"/>
                </a:cubicBezTo>
                <a:cubicBezTo>
                  <a:pt x="5789832" y="4007630"/>
                  <a:pt x="5819244" y="3957766"/>
                  <a:pt x="5819244" y="3894936"/>
                </a:cubicBezTo>
                <a:cubicBezTo>
                  <a:pt x="5819244" y="3834214"/>
                  <a:pt x="5795102" y="3788883"/>
                  <a:pt x="5746820" y="3758944"/>
                </a:cubicBezTo>
                <a:cubicBezTo>
                  <a:pt x="5710608" y="3736490"/>
                  <a:pt x="5659750" y="3722456"/>
                  <a:pt x="5594245" y="3716842"/>
                </a:cubicBezTo>
                <a:lnTo>
                  <a:pt x="5537287" y="3714571"/>
                </a:lnTo>
                <a:lnTo>
                  <a:pt x="5537773" y="3714035"/>
                </a:lnTo>
                <a:cubicBezTo>
                  <a:pt x="5486327" y="3714035"/>
                  <a:pt x="5446584" y="3713297"/>
                  <a:pt x="5418542" y="3711821"/>
                </a:cubicBezTo>
                <a:cubicBezTo>
                  <a:pt x="5390501" y="3710345"/>
                  <a:pt x="5370998" y="3707499"/>
                  <a:pt x="5360034" y="3703282"/>
                </a:cubicBezTo>
                <a:cubicBezTo>
                  <a:pt x="5349070" y="3699066"/>
                  <a:pt x="5343589" y="3692951"/>
                  <a:pt x="5343589" y="3684939"/>
                </a:cubicBezTo>
                <a:cubicBezTo>
                  <a:pt x="5343589" y="3673976"/>
                  <a:pt x="5350652" y="3665437"/>
                  <a:pt x="5364779" y="3659322"/>
                </a:cubicBezTo>
                <a:lnTo>
                  <a:pt x="5369409" y="3657496"/>
                </a:lnTo>
                <a:lnTo>
                  <a:pt x="5378298" y="3659717"/>
                </a:lnTo>
                <a:cubicBezTo>
                  <a:pt x="5404495" y="3664725"/>
                  <a:pt x="5432985" y="3667229"/>
                  <a:pt x="5463768" y="3667229"/>
                </a:cubicBezTo>
                <a:cubicBezTo>
                  <a:pt x="5529128" y="3667229"/>
                  <a:pt x="5583630" y="3657319"/>
                  <a:pt x="5627274" y="3637500"/>
                </a:cubicBezTo>
                <a:cubicBezTo>
                  <a:pt x="5670918" y="3617681"/>
                  <a:pt x="5703597" y="3591432"/>
                  <a:pt x="5725315" y="3558752"/>
                </a:cubicBezTo>
                <a:cubicBezTo>
                  <a:pt x="5747031" y="3526071"/>
                  <a:pt x="5757889" y="3490123"/>
                  <a:pt x="5757889" y="3450907"/>
                </a:cubicBezTo>
                <a:cubicBezTo>
                  <a:pt x="5757889" y="3410426"/>
                  <a:pt x="5747241" y="3373634"/>
                  <a:pt x="5725947" y="3340533"/>
                </a:cubicBezTo>
                <a:cubicBezTo>
                  <a:pt x="5720623" y="3332257"/>
                  <a:pt x="5714628" y="3324403"/>
                  <a:pt x="5707959" y="3316971"/>
                </a:cubicBezTo>
                <a:lnTo>
                  <a:pt x="5704031" y="3313219"/>
                </a:lnTo>
                <a:lnTo>
                  <a:pt x="5720254" y="3308274"/>
                </a:lnTo>
                <a:cubicBezTo>
                  <a:pt x="5750404" y="3302159"/>
                  <a:pt x="5783400" y="3299102"/>
                  <a:pt x="5819244" y="3299102"/>
                </a:cubicBezTo>
                <a:close/>
                <a:moveTo>
                  <a:pt x="3601072" y="3010041"/>
                </a:moveTo>
                <a:lnTo>
                  <a:pt x="3601072" y="3629278"/>
                </a:lnTo>
                <a:cubicBezTo>
                  <a:pt x="3601072" y="3688734"/>
                  <a:pt x="3609717" y="3735330"/>
                  <a:pt x="3627006" y="3769064"/>
                </a:cubicBezTo>
                <a:cubicBezTo>
                  <a:pt x="3644295" y="3802799"/>
                  <a:pt x="3674445" y="3826624"/>
                  <a:pt x="3717456" y="3840539"/>
                </a:cubicBezTo>
                <a:cubicBezTo>
                  <a:pt x="3760467" y="3854455"/>
                  <a:pt x="3820135" y="3861412"/>
                  <a:pt x="3896459" y="3861412"/>
                </a:cubicBezTo>
                <a:lnTo>
                  <a:pt x="3948326" y="3861412"/>
                </a:lnTo>
                <a:lnTo>
                  <a:pt x="3948326" y="3681144"/>
                </a:lnTo>
                <a:lnTo>
                  <a:pt x="3898989" y="3681144"/>
                </a:lnTo>
                <a:cubicBezTo>
                  <a:pt x="3872423" y="3681144"/>
                  <a:pt x="3855135" y="3676400"/>
                  <a:pt x="3847123" y="3666912"/>
                </a:cubicBezTo>
                <a:cubicBezTo>
                  <a:pt x="3839111" y="3657425"/>
                  <a:pt x="3835105" y="3639819"/>
                  <a:pt x="3835105" y="3614097"/>
                </a:cubicBezTo>
                <a:lnTo>
                  <a:pt x="3835105" y="3010041"/>
                </a:lnTo>
                <a:close/>
                <a:moveTo>
                  <a:pt x="270113" y="3010041"/>
                </a:moveTo>
                <a:lnTo>
                  <a:pt x="270113" y="3214977"/>
                </a:lnTo>
                <a:lnTo>
                  <a:pt x="481374" y="3214977"/>
                </a:lnTo>
                <a:lnTo>
                  <a:pt x="481374" y="3861412"/>
                </a:lnTo>
                <a:lnTo>
                  <a:pt x="729954" y="3861412"/>
                </a:lnTo>
                <a:lnTo>
                  <a:pt x="729954" y="3214977"/>
                </a:lnTo>
                <a:lnTo>
                  <a:pt x="939951" y="3214977"/>
                </a:lnTo>
                <a:lnTo>
                  <a:pt x="939951" y="3010041"/>
                </a:lnTo>
                <a:close/>
                <a:moveTo>
                  <a:pt x="8960782" y="2998655"/>
                </a:moveTo>
                <a:cubicBezTo>
                  <a:pt x="8875180" y="2998655"/>
                  <a:pt x="8800122" y="3015944"/>
                  <a:pt x="8735605" y="3050522"/>
                </a:cubicBezTo>
                <a:cubicBezTo>
                  <a:pt x="8671088" y="3085100"/>
                  <a:pt x="8620802" y="3134963"/>
                  <a:pt x="8584749" y="3200113"/>
                </a:cubicBezTo>
                <a:cubicBezTo>
                  <a:pt x="8548695" y="3265263"/>
                  <a:pt x="8530669" y="3344011"/>
                  <a:pt x="8530669" y="3436359"/>
                </a:cubicBezTo>
                <a:cubicBezTo>
                  <a:pt x="8530669" y="3528285"/>
                  <a:pt x="8548695" y="3606823"/>
                  <a:pt x="8584749" y="3671973"/>
                </a:cubicBezTo>
                <a:cubicBezTo>
                  <a:pt x="8620802" y="3737122"/>
                  <a:pt x="8671088" y="3786880"/>
                  <a:pt x="8735605" y="3821247"/>
                </a:cubicBezTo>
                <a:cubicBezTo>
                  <a:pt x="8800122" y="3855614"/>
                  <a:pt x="8875180" y="3872798"/>
                  <a:pt x="8960782" y="3872798"/>
                </a:cubicBezTo>
                <a:cubicBezTo>
                  <a:pt x="9048069" y="3872798"/>
                  <a:pt x="9121336" y="3856563"/>
                  <a:pt x="9180582" y="3824094"/>
                </a:cubicBezTo>
                <a:cubicBezTo>
                  <a:pt x="9239828" y="3791624"/>
                  <a:pt x="9284526" y="3745556"/>
                  <a:pt x="9314676" y="3685888"/>
                </a:cubicBezTo>
                <a:cubicBezTo>
                  <a:pt x="9344826" y="3626220"/>
                  <a:pt x="9359901" y="3556116"/>
                  <a:pt x="9359901" y="3475575"/>
                </a:cubicBezTo>
                <a:lnTo>
                  <a:pt x="9359901" y="3378167"/>
                </a:lnTo>
                <a:lnTo>
                  <a:pt x="8943704" y="3378167"/>
                </a:lnTo>
                <a:lnTo>
                  <a:pt x="8943704" y="3567291"/>
                </a:lnTo>
                <a:lnTo>
                  <a:pt x="9111954" y="3567291"/>
                </a:lnTo>
                <a:cubicBezTo>
                  <a:pt x="9107315" y="3587110"/>
                  <a:pt x="9098776" y="3604504"/>
                  <a:pt x="9086337" y="3619473"/>
                </a:cubicBezTo>
                <a:cubicBezTo>
                  <a:pt x="9073897" y="3634443"/>
                  <a:pt x="9057346" y="3646145"/>
                  <a:pt x="9036684" y="3654578"/>
                </a:cubicBezTo>
                <a:cubicBezTo>
                  <a:pt x="9016022" y="3663012"/>
                  <a:pt x="8990721" y="3667229"/>
                  <a:pt x="8960782" y="3667229"/>
                </a:cubicBezTo>
                <a:cubicBezTo>
                  <a:pt x="8917770" y="3667229"/>
                  <a:pt x="8883403" y="3657003"/>
                  <a:pt x="8857681" y="3636551"/>
                </a:cubicBezTo>
                <a:cubicBezTo>
                  <a:pt x="8831959" y="3616100"/>
                  <a:pt x="8813510" y="3588375"/>
                  <a:pt x="8802335" y="3553375"/>
                </a:cubicBezTo>
                <a:cubicBezTo>
                  <a:pt x="8791161" y="3518376"/>
                  <a:pt x="8785574" y="3479370"/>
                  <a:pt x="8785574" y="3436359"/>
                </a:cubicBezTo>
                <a:cubicBezTo>
                  <a:pt x="8785574" y="3392926"/>
                  <a:pt x="8791055" y="3354026"/>
                  <a:pt x="8802019" y="3319659"/>
                </a:cubicBezTo>
                <a:cubicBezTo>
                  <a:pt x="8812983" y="3285292"/>
                  <a:pt x="8830904" y="3257989"/>
                  <a:pt x="8855783" y="3237748"/>
                </a:cubicBezTo>
                <a:cubicBezTo>
                  <a:pt x="8880663" y="3217507"/>
                  <a:pt x="8913554" y="3207387"/>
                  <a:pt x="8954456" y="3207387"/>
                </a:cubicBezTo>
                <a:cubicBezTo>
                  <a:pt x="8983974" y="3207387"/>
                  <a:pt x="9008853" y="3211604"/>
                  <a:pt x="9029094" y="3220037"/>
                </a:cubicBezTo>
                <a:cubicBezTo>
                  <a:pt x="9049334" y="3228471"/>
                  <a:pt x="9065253" y="3240278"/>
                  <a:pt x="9076849" y="3255458"/>
                </a:cubicBezTo>
                <a:cubicBezTo>
                  <a:pt x="9088445" y="3270639"/>
                  <a:pt x="9095930" y="3288771"/>
                  <a:pt x="9099303" y="3309855"/>
                </a:cubicBezTo>
                <a:lnTo>
                  <a:pt x="9355474" y="3309855"/>
                </a:lnTo>
                <a:cubicBezTo>
                  <a:pt x="9352100" y="3255037"/>
                  <a:pt x="9338817" y="3207914"/>
                  <a:pt x="9315625" y="3168487"/>
                </a:cubicBezTo>
                <a:cubicBezTo>
                  <a:pt x="9292433" y="3129060"/>
                  <a:pt x="9262282" y="3096802"/>
                  <a:pt x="9225175" y="3071711"/>
                </a:cubicBezTo>
                <a:cubicBezTo>
                  <a:pt x="9188067" y="3046622"/>
                  <a:pt x="9146742" y="3028173"/>
                  <a:pt x="9101201" y="3016366"/>
                </a:cubicBezTo>
                <a:cubicBezTo>
                  <a:pt x="9055660" y="3004559"/>
                  <a:pt x="9008853" y="2998655"/>
                  <a:pt x="8960782" y="2998655"/>
                </a:cubicBezTo>
                <a:close/>
                <a:moveTo>
                  <a:pt x="6259366" y="2992330"/>
                </a:moveTo>
                <a:cubicBezTo>
                  <a:pt x="6216777" y="2992330"/>
                  <a:pt x="6185150" y="3001923"/>
                  <a:pt x="6164488" y="3021110"/>
                </a:cubicBezTo>
                <a:cubicBezTo>
                  <a:pt x="6143825" y="3040296"/>
                  <a:pt x="6133495" y="3065281"/>
                  <a:pt x="6133495" y="3096064"/>
                </a:cubicBezTo>
                <a:cubicBezTo>
                  <a:pt x="6133495" y="3125581"/>
                  <a:pt x="6143825" y="3150144"/>
                  <a:pt x="6164488" y="3169752"/>
                </a:cubicBezTo>
                <a:cubicBezTo>
                  <a:pt x="6185150" y="3189360"/>
                  <a:pt x="6216777" y="3199164"/>
                  <a:pt x="6259366" y="3199164"/>
                </a:cubicBezTo>
                <a:cubicBezTo>
                  <a:pt x="6301955" y="3199164"/>
                  <a:pt x="6333581" y="3189360"/>
                  <a:pt x="6354244" y="3169752"/>
                </a:cubicBezTo>
                <a:cubicBezTo>
                  <a:pt x="6374906" y="3150144"/>
                  <a:pt x="6385237" y="3125581"/>
                  <a:pt x="6385237" y="3096064"/>
                </a:cubicBezTo>
                <a:cubicBezTo>
                  <a:pt x="6385237" y="3065281"/>
                  <a:pt x="6374906" y="3040296"/>
                  <a:pt x="6354244" y="3021110"/>
                </a:cubicBezTo>
                <a:cubicBezTo>
                  <a:pt x="6333581" y="3001923"/>
                  <a:pt x="6301955" y="2992330"/>
                  <a:pt x="6259366" y="2992330"/>
                </a:cubicBezTo>
                <a:close/>
                <a:moveTo>
                  <a:pt x="4154341" y="2992330"/>
                </a:moveTo>
                <a:cubicBezTo>
                  <a:pt x="4111751" y="2992330"/>
                  <a:pt x="4080125" y="3001923"/>
                  <a:pt x="4059463" y="3021110"/>
                </a:cubicBezTo>
                <a:cubicBezTo>
                  <a:pt x="4038801" y="3040296"/>
                  <a:pt x="4028470" y="3065281"/>
                  <a:pt x="4028470" y="3096064"/>
                </a:cubicBezTo>
                <a:cubicBezTo>
                  <a:pt x="4028470" y="3125581"/>
                  <a:pt x="4038801" y="3150144"/>
                  <a:pt x="4059463" y="3169752"/>
                </a:cubicBezTo>
                <a:cubicBezTo>
                  <a:pt x="4080125" y="3189360"/>
                  <a:pt x="4111751" y="3199164"/>
                  <a:pt x="4154341" y="3199164"/>
                </a:cubicBezTo>
                <a:cubicBezTo>
                  <a:pt x="4196931" y="3199164"/>
                  <a:pt x="4228557" y="3189360"/>
                  <a:pt x="4249219" y="3169752"/>
                </a:cubicBezTo>
                <a:cubicBezTo>
                  <a:pt x="4269881" y="3150144"/>
                  <a:pt x="4280212" y="3125581"/>
                  <a:pt x="4280212" y="3096064"/>
                </a:cubicBezTo>
                <a:cubicBezTo>
                  <a:pt x="4280212" y="3065281"/>
                  <a:pt x="4269881" y="3040296"/>
                  <a:pt x="4249219" y="3021110"/>
                </a:cubicBezTo>
                <a:cubicBezTo>
                  <a:pt x="4228557" y="3001923"/>
                  <a:pt x="4196931" y="2992330"/>
                  <a:pt x="4154341" y="2992330"/>
                </a:cubicBezTo>
                <a:close/>
                <a:moveTo>
                  <a:pt x="0" y="0"/>
                </a:moveTo>
                <a:lnTo>
                  <a:pt x="12736286" y="0"/>
                </a:lnTo>
                <a:lnTo>
                  <a:pt x="12736286" y="7145383"/>
                </a:lnTo>
                <a:lnTo>
                  <a:pt x="0" y="7145383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D1FE7B04-A242-DC1E-7CDE-2B03889458D5}"/>
              </a:ext>
            </a:extLst>
          </p:cNvPr>
          <p:cNvSpPr txBox="1"/>
          <p:nvPr/>
        </p:nvSpPr>
        <p:spPr>
          <a:xfrm>
            <a:off x="444137" y="613954"/>
            <a:ext cx="485323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 err="1">
                <a:latin typeface="Aptos Black" panose="020B0004020202020204" pitchFamily="34" charset="0"/>
              </a:rPr>
              <a:t>Advantages</a:t>
            </a:r>
            <a:r>
              <a:rPr lang="hu-HU" sz="4400" b="1" dirty="0">
                <a:latin typeface="Aptos Black" panose="020B0004020202020204" pitchFamily="34" charset="0"/>
              </a:rPr>
              <a:t>:</a:t>
            </a:r>
          </a:p>
          <a:p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Safety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in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Numbers</a:t>
            </a:r>
            <a:endParaRPr lang="hu-HU" sz="4000" i="0" dirty="0">
              <a:effectLst/>
              <a:latin typeface="Aptos Black" panose="020B0004020202020204" pitchFamily="34" charset="0"/>
            </a:endParaRPr>
          </a:p>
          <a:p>
            <a:r>
              <a:rPr lang="hu-HU" sz="4000" i="0" dirty="0">
                <a:effectLst/>
                <a:latin typeface="Aptos Black" panose="020B0004020202020204" pitchFamily="34" charset="0"/>
              </a:rPr>
              <a:t>Cost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Savings</a:t>
            </a:r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Logistical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Ease</a:t>
            </a:r>
            <a:endParaRPr lang="hu-HU" sz="4000" dirty="0">
              <a:latin typeface="Aptos Black" panose="020B0004020202020204" pitchFamily="34" charset="0"/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5CB5A521-433B-11BD-BACB-A46A090F85E0}"/>
              </a:ext>
            </a:extLst>
          </p:cNvPr>
          <p:cNvSpPr txBox="1"/>
          <p:nvPr/>
        </p:nvSpPr>
        <p:spPr>
          <a:xfrm>
            <a:off x="5569912" y="613954"/>
            <a:ext cx="638698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u="sng" dirty="0" err="1">
                <a:latin typeface="Aptos Black" panose="020B0004020202020204" pitchFamily="34" charset="0"/>
              </a:rPr>
              <a:t>Disadvantages</a:t>
            </a:r>
            <a:r>
              <a:rPr lang="hu-HU" sz="4400" b="1" u="sng" dirty="0">
                <a:latin typeface="Aptos Black" panose="020B0004020202020204" pitchFamily="34" charset="0"/>
              </a:rPr>
              <a:t>: </a:t>
            </a:r>
          </a:p>
          <a:p>
            <a:endParaRPr lang="hu-HU" sz="4000" dirty="0"/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Potential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for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Conflict</a:t>
            </a:r>
            <a:endParaRPr lang="hu-HU" sz="4000" i="0" dirty="0">
              <a:effectLst/>
              <a:latin typeface="Aptos Black" panose="020B0004020202020204" pitchFamily="34" charset="0"/>
            </a:endParaRPr>
          </a:p>
          <a:p>
            <a:r>
              <a:rPr lang="hu-HU" sz="4000" i="0" dirty="0" err="1">
                <a:effectLst/>
                <a:latin typeface="Aptos Black" panose="020B0004020202020204" pitchFamily="34" charset="0"/>
              </a:rPr>
              <a:t>Waiting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and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Coordination</a:t>
            </a:r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4000" i="0" dirty="0">
                <a:effectLst/>
                <a:latin typeface="Aptos Black" panose="020B0004020202020204" pitchFamily="34" charset="0"/>
              </a:rPr>
              <a:t>Less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Cultural</a:t>
            </a:r>
            <a:r>
              <a:rPr lang="hu-HU" sz="4000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i="0" dirty="0" err="1">
                <a:effectLst/>
                <a:latin typeface="Aptos Black" panose="020B0004020202020204" pitchFamily="34" charset="0"/>
              </a:rPr>
              <a:t>Immersion</a:t>
            </a:r>
            <a:endParaRPr lang="hu-HU" sz="4000" dirty="0"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151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Kép 4" descr="Hii a hegyi pult">
            <a:extLst>
              <a:ext uri="{FF2B5EF4-FFF2-40B4-BE49-F238E27FC236}">
                <a16:creationId xmlns:a16="http://schemas.microsoft.com/office/drawing/2014/main" id="{BEA5BD0A-EF77-383A-92FF-17E6D65DF2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4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1" name="Szövegdoboz 10">
            <a:extLst>
              <a:ext uri="{FF2B5EF4-FFF2-40B4-BE49-F238E27FC236}">
                <a16:creationId xmlns:a16="http://schemas.microsoft.com/office/drawing/2014/main" id="{38475CE8-1B9D-3C3C-8CF2-78ACCA6F57AA}"/>
              </a:ext>
            </a:extLst>
          </p:cNvPr>
          <p:cNvSpPr txBox="1"/>
          <p:nvPr/>
        </p:nvSpPr>
        <p:spPr>
          <a:xfrm>
            <a:off x="-95969" y="0"/>
            <a:ext cx="12404034" cy="7116417"/>
          </a:xfrm>
          <a:custGeom>
            <a:avLst/>
            <a:gdLst/>
            <a:ahLst/>
            <a:cxnLst/>
            <a:rect l="l" t="t" r="r" b="b"/>
            <a:pathLst>
              <a:path w="12404034" h="7116417">
                <a:moveTo>
                  <a:pt x="3219387" y="803035"/>
                </a:moveTo>
                <a:lnTo>
                  <a:pt x="3275941" y="803035"/>
                </a:lnTo>
                <a:cubicBezTo>
                  <a:pt x="3283879" y="803035"/>
                  <a:pt x="3290626" y="803730"/>
                  <a:pt x="3296182" y="805119"/>
                </a:cubicBezTo>
                <a:cubicBezTo>
                  <a:pt x="3301738" y="806508"/>
                  <a:pt x="3305955" y="808542"/>
                  <a:pt x="3308832" y="811221"/>
                </a:cubicBezTo>
                <a:cubicBezTo>
                  <a:pt x="3311710" y="813900"/>
                  <a:pt x="3313148" y="817422"/>
                  <a:pt x="3313148" y="821788"/>
                </a:cubicBezTo>
                <a:cubicBezTo>
                  <a:pt x="3313148" y="828138"/>
                  <a:pt x="3309180" y="833495"/>
                  <a:pt x="3301242" y="837861"/>
                </a:cubicBezTo>
                <a:cubicBezTo>
                  <a:pt x="3293304" y="842227"/>
                  <a:pt x="3279414" y="844409"/>
                  <a:pt x="3259570" y="844409"/>
                </a:cubicBezTo>
                <a:cubicBezTo>
                  <a:pt x="3238337" y="844409"/>
                  <a:pt x="3224199" y="841879"/>
                  <a:pt x="3217154" y="836819"/>
                </a:cubicBezTo>
                <a:cubicBezTo>
                  <a:pt x="3210109" y="831759"/>
                  <a:pt x="3206587" y="826947"/>
                  <a:pt x="3206587" y="822383"/>
                </a:cubicBezTo>
                <a:cubicBezTo>
                  <a:pt x="3206587" y="818613"/>
                  <a:pt x="3207629" y="815090"/>
                  <a:pt x="3209713" y="811816"/>
                </a:cubicBezTo>
                <a:cubicBezTo>
                  <a:pt x="3211796" y="808542"/>
                  <a:pt x="3215021" y="805615"/>
                  <a:pt x="3219387" y="803035"/>
                </a:cubicBezTo>
                <a:close/>
                <a:moveTo>
                  <a:pt x="6757328" y="667602"/>
                </a:moveTo>
                <a:lnTo>
                  <a:pt x="6757328" y="704809"/>
                </a:lnTo>
                <a:cubicBezTo>
                  <a:pt x="6752963" y="710365"/>
                  <a:pt x="6746662" y="715723"/>
                  <a:pt x="6738427" y="720882"/>
                </a:cubicBezTo>
                <a:cubicBezTo>
                  <a:pt x="6730192" y="726041"/>
                  <a:pt x="6720221" y="728621"/>
                  <a:pt x="6708513" y="728621"/>
                </a:cubicBezTo>
                <a:cubicBezTo>
                  <a:pt x="6701171" y="728621"/>
                  <a:pt x="6695167" y="726488"/>
                  <a:pt x="6690504" y="722222"/>
                </a:cubicBezTo>
                <a:cubicBezTo>
                  <a:pt x="6685841" y="717955"/>
                  <a:pt x="6683509" y="711555"/>
                  <a:pt x="6683509" y="703023"/>
                </a:cubicBezTo>
                <a:cubicBezTo>
                  <a:pt x="6683509" y="691315"/>
                  <a:pt x="6688470" y="682633"/>
                  <a:pt x="6698392" y="676978"/>
                </a:cubicBezTo>
                <a:cubicBezTo>
                  <a:pt x="6708314" y="671322"/>
                  <a:pt x="6727960" y="668197"/>
                  <a:pt x="6757328" y="667602"/>
                </a:cubicBezTo>
                <a:close/>
                <a:moveTo>
                  <a:pt x="10028570" y="582174"/>
                </a:moveTo>
                <a:cubicBezTo>
                  <a:pt x="10041270" y="582174"/>
                  <a:pt x="10051043" y="585548"/>
                  <a:pt x="10057889" y="592295"/>
                </a:cubicBezTo>
                <a:cubicBezTo>
                  <a:pt x="10064735" y="599042"/>
                  <a:pt x="10069498" y="607723"/>
                  <a:pt x="10072177" y="618340"/>
                </a:cubicBezTo>
                <a:cubicBezTo>
                  <a:pt x="10074856" y="628956"/>
                  <a:pt x="10076195" y="640118"/>
                  <a:pt x="10076195" y="651826"/>
                </a:cubicBezTo>
                <a:cubicBezTo>
                  <a:pt x="10076195" y="663137"/>
                  <a:pt x="10074856" y="673902"/>
                  <a:pt x="10072177" y="684122"/>
                </a:cubicBezTo>
                <a:cubicBezTo>
                  <a:pt x="10069498" y="694341"/>
                  <a:pt x="10064735" y="702676"/>
                  <a:pt x="10057889" y="709125"/>
                </a:cubicBezTo>
                <a:cubicBezTo>
                  <a:pt x="10051043" y="715574"/>
                  <a:pt x="10041270" y="718799"/>
                  <a:pt x="10028570" y="718799"/>
                </a:cubicBezTo>
                <a:cubicBezTo>
                  <a:pt x="10015672" y="718799"/>
                  <a:pt x="10005601" y="715574"/>
                  <a:pt x="9998358" y="709125"/>
                </a:cubicBezTo>
                <a:cubicBezTo>
                  <a:pt x="9991115" y="702676"/>
                  <a:pt x="9986105" y="694341"/>
                  <a:pt x="9983326" y="684122"/>
                </a:cubicBezTo>
                <a:cubicBezTo>
                  <a:pt x="9980548" y="673902"/>
                  <a:pt x="9979159" y="663137"/>
                  <a:pt x="9979159" y="651826"/>
                </a:cubicBezTo>
                <a:cubicBezTo>
                  <a:pt x="9979159" y="640118"/>
                  <a:pt x="9980548" y="628956"/>
                  <a:pt x="9983326" y="618340"/>
                </a:cubicBezTo>
                <a:cubicBezTo>
                  <a:pt x="9986105" y="607723"/>
                  <a:pt x="9991115" y="599042"/>
                  <a:pt x="9998358" y="592295"/>
                </a:cubicBezTo>
                <a:cubicBezTo>
                  <a:pt x="10005601" y="585548"/>
                  <a:pt x="10015672" y="582174"/>
                  <a:pt x="10028570" y="582174"/>
                </a:cubicBezTo>
                <a:close/>
                <a:moveTo>
                  <a:pt x="8504570" y="582174"/>
                </a:moveTo>
                <a:cubicBezTo>
                  <a:pt x="8517270" y="582174"/>
                  <a:pt x="8527043" y="585548"/>
                  <a:pt x="8533889" y="592295"/>
                </a:cubicBezTo>
                <a:cubicBezTo>
                  <a:pt x="8540735" y="599042"/>
                  <a:pt x="8545498" y="607723"/>
                  <a:pt x="8548177" y="618340"/>
                </a:cubicBezTo>
                <a:cubicBezTo>
                  <a:pt x="8550855" y="628956"/>
                  <a:pt x="8552195" y="640118"/>
                  <a:pt x="8552195" y="651826"/>
                </a:cubicBezTo>
                <a:cubicBezTo>
                  <a:pt x="8552195" y="663137"/>
                  <a:pt x="8550855" y="673902"/>
                  <a:pt x="8548177" y="684122"/>
                </a:cubicBezTo>
                <a:cubicBezTo>
                  <a:pt x="8545498" y="694341"/>
                  <a:pt x="8540735" y="702676"/>
                  <a:pt x="8533889" y="709125"/>
                </a:cubicBezTo>
                <a:cubicBezTo>
                  <a:pt x="8527043" y="715574"/>
                  <a:pt x="8517270" y="718799"/>
                  <a:pt x="8504570" y="718799"/>
                </a:cubicBezTo>
                <a:cubicBezTo>
                  <a:pt x="8491671" y="718799"/>
                  <a:pt x="8481601" y="715574"/>
                  <a:pt x="8474358" y="709125"/>
                </a:cubicBezTo>
                <a:cubicBezTo>
                  <a:pt x="8467115" y="702676"/>
                  <a:pt x="8462105" y="694341"/>
                  <a:pt x="8459327" y="684122"/>
                </a:cubicBezTo>
                <a:cubicBezTo>
                  <a:pt x="8456548" y="673902"/>
                  <a:pt x="8455159" y="663137"/>
                  <a:pt x="8455159" y="651826"/>
                </a:cubicBezTo>
                <a:cubicBezTo>
                  <a:pt x="8455159" y="640118"/>
                  <a:pt x="8456548" y="628956"/>
                  <a:pt x="8459327" y="618340"/>
                </a:cubicBezTo>
                <a:cubicBezTo>
                  <a:pt x="8462105" y="607723"/>
                  <a:pt x="8467115" y="599042"/>
                  <a:pt x="8474358" y="592295"/>
                </a:cubicBezTo>
                <a:cubicBezTo>
                  <a:pt x="8481601" y="585548"/>
                  <a:pt x="8491671" y="582174"/>
                  <a:pt x="8504570" y="582174"/>
                </a:cubicBezTo>
                <a:close/>
                <a:moveTo>
                  <a:pt x="5608971" y="582174"/>
                </a:moveTo>
                <a:cubicBezTo>
                  <a:pt x="5621670" y="582174"/>
                  <a:pt x="5631443" y="585548"/>
                  <a:pt x="5638290" y="592295"/>
                </a:cubicBezTo>
                <a:cubicBezTo>
                  <a:pt x="5645136" y="599042"/>
                  <a:pt x="5649898" y="607723"/>
                  <a:pt x="5652577" y="618340"/>
                </a:cubicBezTo>
                <a:cubicBezTo>
                  <a:pt x="5655256" y="628956"/>
                  <a:pt x="5656595" y="640118"/>
                  <a:pt x="5656595" y="651826"/>
                </a:cubicBezTo>
                <a:cubicBezTo>
                  <a:pt x="5656595" y="663137"/>
                  <a:pt x="5655256" y="673902"/>
                  <a:pt x="5652577" y="684122"/>
                </a:cubicBezTo>
                <a:cubicBezTo>
                  <a:pt x="5649898" y="694341"/>
                  <a:pt x="5645136" y="702676"/>
                  <a:pt x="5638290" y="709125"/>
                </a:cubicBezTo>
                <a:cubicBezTo>
                  <a:pt x="5631443" y="715574"/>
                  <a:pt x="5621670" y="718799"/>
                  <a:pt x="5608971" y="718799"/>
                </a:cubicBezTo>
                <a:cubicBezTo>
                  <a:pt x="5596072" y="718799"/>
                  <a:pt x="5586001" y="715574"/>
                  <a:pt x="5578758" y="709125"/>
                </a:cubicBezTo>
                <a:cubicBezTo>
                  <a:pt x="5571516" y="702676"/>
                  <a:pt x="5566505" y="694341"/>
                  <a:pt x="5563727" y="684122"/>
                </a:cubicBezTo>
                <a:cubicBezTo>
                  <a:pt x="5560949" y="673902"/>
                  <a:pt x="5559559" y="663137"/>
                  <a:pt x="5559559" y="651826"/>
                </a:cubicBezTo>
                <a:cubicBezTo>
                  <a:pt x="5559559" y="640118"/>
                  <a:pt x="5560949" y="628956"/>
                  <a:pt x="5563727" y="618340"/>
                </a:cubicBezTo>
                <a:cubicBezTo>
                  <a:pt x="5566505" y="607723"/>
                  <a:pt x="5571516" y="599042"/>
                  <a:pt x="5578758" y="592295"/>
                </a:cubicBezTo>
                <a:cubicBezTo>
                  <a:pt x="5586001" y="585548"/>
                  <a:pt x="5596072" y="582174"/>
                  <a:pt x="5608971" y="582174"/>
                </a:cubicBezTo>
                <a:close/>
                <a:moveTo>
                  <a:pt x="4065921" y="582174"/>
                </a:moveTo>
                <a:cubicBezTo>
                  <a:pt x="4078621" y="582174"/>
                  <a:pt x="4088394" y="585548"/>
                  <a:pt x="4095240" y="592295"/>
                </a:cubicBezTo>
                <a:cubicBezTo>
                  <a:pt x="4102086" y="599042"/>
                  <a:pt x="4106849" y="607723"/>
                  <a:pt x="4109528" y="618340"/>
                </a:cubicBezTo>
                <a:cubicBezTo>
                  <a:pt x="4112207" y="628956"/>
                  <a:pt x="4113546" y="640118"/>
                  <a:pt x="4113546" y="651826"/>
                </a:cubicBezTo>
                <a:cubicBezTo>
                  <a:pt x="4113546" y="663137"/>
                  <a:pt x="4112207" y="673902"/>
                  <a:pt x="4109528" y="684122"/>
                </a:cubicBezTo>
                <a:cubicBezTo>
                  <a:pt x="4106849" y="694341"/>
                  <a:pt x="4102086" y="702676"/>
                  <a:pt x="4095240" y="709125"/>
                </a:cubicBezTo>
                <a:cubicBezTo>
                  <a:pt x="4088394" y="715574"/>
                  <a:pt x="4078621" y="718799"/>
                  <a:pt x="4065921" y="718799"/>
                </a:cubicBezTo>
                <a:cubicBezTo>
                  <a:pt x="4053023" y="718799"/>
                  <a:pt x="4042952" y="715574"/>
                  <a:pt x="4035709" y="709125"/>
                </a:cubicBezTo>
                <a:cubicBezTo>
                  <a:pt x="4028466" y="702676"/>
                  <a:pt x="4023455" y="694341"/>
                  <a:pt x="4020677" y="684122"/>
                </a:cubicBezTo>
                <a:cubicBezTo>
                  <a:pt x="4017899" y="673902"/>
                  <a:pt x="4016510" y="663137"/>
                  <a:pt x="4016510" y="651826"/>
                </a:cubicBezTo>
                <a:cubicBezTo>
                  <a:pt x="4016510" y="640118"/>
                  <a:pt x="4017899" y="628956"/>
                  <a:pt x="4020677" y="618340"/>
                </a:cubicBezTo>
                <a:cubicBezTo>
                  <a:pt x="4023455" y="607723"/>
                  <a:pt x="4028466" y="599042"/>
                  <a:pt x="4035709" y="592295"/>
                </a:cubicBezTo>
                <a:cubicBezTo>
                  <a:pt x="4042952" y="585548"/>
                  <a:pt x="4053023" y="582174"/>
                  <a:pt x="4065921" y="582174"/>
                </a:cubicBezTo>
                <a:close/>
                <a:moveTo>
                  <a:pt x="6356683" y="581579"/>
                </a:moveTo>
                <a:cubicBezTo>
                  <a:pt x="6368986" y="581579"/>
                  <a:pt x="6379454" y="585399"/>
                  <a:pt x="6388086" y="593039"/>
                </a:cubicBezTo>
                <a:cubicBezTo>
                  <a:pt x="6396718" y="600679"/>
                  <a:pt x="6402919" y="608467"/>
                  <a:pt x="6406689" y="616405"/>
                </a:cubicBezTo>
                <a:lnTo>
                  <a:pt x="6406689" y="682782"/>
                </a:lnTo>
                <a:cubicBezTo>
                  <a:pt x="6403911" y="690720"/>
                  <a:pt x="6398255" y="698905"/>
                  <a:pt x="6389723" y="707339"/>
                </a:cubicBezTo>
                <a:cubicBezTo>
                  <a:pt x="6381190" y="715772"/>
                  <a:pt x="6370177" y="719989"/>
                  <a:pt x="6356683" y="719989"/>
                </a:cubicBezTo>
                <a:cubicBezTo>
                  <a:pt x="6343586" y="719989"/>
                  <a:pt x="6332970" y="714830"/>
                  <a:pt x="6324834" y="704511"/>
                </a:cubicBezTo>
                <a:cubicBezTo>
                  <a:pt x="6316698" y="694192"/>
                  <a:pt x="6312630" y="676829"/>
                  <a:pt x="6312630" y="652421"/>
                </a:cubicBezTo>
                <a:cubicBezTo>
                  <a:pt x="6312630" y="628609"/>
                  <a:pt x="6316797" y="610848"/>
                  <a:pt x="6325131" y="599141"/>
                </a:cubicBezTo>
                <a:cubicBezTo>
                  <a:pt x="6333466" y="587433"/>
                  <a:pt x="6343983" y="581579"/>
                  <a:pt x="6356683" y="581579"/>
                </a:cubicBezTo>
                <a:close/>
                <a:moveTo>
                  <a:pt x="2356183" y="581579"/>
                </a:moveTo>
                <a:cubicBezTo>
                  <a:pt x="2368487" y="581579"/>
                  <a:pt x="2378954" y="585399"/>
                  <a:pt x="2387586" y="593039"/>
                </a:cubicBezTo>
                <a:cubicBezTo>
                  <a:pt x="2396218" y="600679"/>
                  <a:pt x="2402420" y="608467"/>
                  <a:pt x="2406190" y="616405"/>
                </a:cubicBezTo>
                <a:lnTo>
                  <a:pt x="2406190" y="682782"/>
                </a:lnTo>
                <a:cubicBezTo>
                  <a:pt x="2403411" y="690720"/>
                  <a:pt x="2397756" y="698905"/>
                  <a:pt x="2389223" y="707339"/>
                </a:cubicBezTo>
                <a:cubicBezTo>
                  <a:pt x="2380691" y="715772"/>
                  <a:pt x="2369677" y="719989"/>
                  <a:pt x="2356183" y="719989"/>
                </a:cubicBezTo>
                <a:cubicBezTo>
                  <a:pt x="2343087" y="719989"/>
                  <a:pt x="2332470" y="714830"/>
                  <a:pt x="2324334" y="704511"/>
                </a:cubicBezTo>
                <a:cubicBezTo>
                  <a:pt x="2316198" y="694192"/>
                  <a:pt x="2312130" y="676829"/>
                  <a:pt x="2312130" y="652421"/>
                </a:cubicBezTo>
                <a:cubicBezTo>
                  <a:pt x="2312130" y="628609"/>
                  <a:pt x="2316297" y="610848"/>
                  <a:pt x="2324632" y="599141"/>
                </a:cubicBezTo>
                <a:cubicBezTo>
                  <a:pt x="2332966" y="587433"/>
                  <a:pt x="2343483" y="581579"/>
                  <a:pt x="2356183" y="581579"/>
                </a:cubicBezTo>
                <a:close/>
                <a:moveTo>
                  <a:pt x="1288490" y="581579"/>
                </a:moveTo>
                <a:cubicBezTo>
                  <a:pt x="1302182" y="581579"/>
                  <a:pt x="1313047" y="586788"/>
                  <a:pt x="1321084" y="597206"/>
                </a:cubicBezTo>
                <a:cubicBezTo>
                  <a:pt x="1329120" y="607624"/>
                  <a:pt x="1333139" y="625136"/>
                  <a:pt x="1333139" y="649742"/>
                </a:cubicBezTo>
                <a:cubicBezTo>
                  <a:pt x="1333139" y="673753"/>
                  <a:pt x="1329071" y="691364"/>
                  <a:pt x="1320935" y="702576"/>
                </a:cubicBezTo>
                <a:cubicBezTo>
                  <a:pt x="1312799" y="713788"/>
                  <a:pt x="1301984" y="719394"/>
                  <a:pt x="1288490" y="719394"/>
                </a:cubicBezTo>
                <a:cubicBezTo>
                  <a:pt x="1275989" y="719394"/>
                  <a:pt x="1265720" y="715574"/>
                  <a:pt x="1257683" y="707934"/>
                </a:cubicBezTo>
                <a:cubicBezTo>
                  <a:pt x="1249646" y="700294"/>
                  <a:pt x="1243445" y="692506"/>
                  <a:pt x="1239080" y="684568"/>
                </a:cubicBezTo>
                <a:lnTo>
                  <a:pt x="1239080" y="618191"/>
                </a:lnTo>
                <a:cubicBezTo>
                  <a:pt x="1241857" y="610650"/>
                  <a:pt x="1247612" y="602663"/>
                  <a:pt x="1256343" y="594229"/>
                </a:cubicBezTo>
                <a:cubicBezTo>
                  <a:pt x="1265075" y="585796"/>
                  <a:pt x="1275790" y="581579"/>
                  <a:pt x="1288490" y="581579"/>
                </a:cubicBezTo>
                <a:close/>
                <a:moveTo>
                  <a:pt x="1644189" y="571161"/>
                </a:moveTo>
                <a:cubicBezTo>
                  <a:pt x="1655500" y="571161"/>
                  <a:pt x="1665621" y="574336"/>
                  <a:pt x="1674550" y="580686"/>
                </a:cubicBezTo>
                <a:cubicBezTo>
                  <a:pt x="1683480" y="587036"/>
                  <a:pt x="1688441" y="597553"/>
                  <a:pt x="1689433" y="612238"/>
                </a:cubicBezTo>
                <a:lnTo>
                  <a:pt x="1599541" y="612238"/>
                </a:lnTo>
                <a:cubicBezTo>
                  <a:pt x="1600930" y="598942"/>
                  <a:pt x="1605842" y="588772"/>
                  <a:pt x="1614275" y="581728"/>
                </a:cubicBezTo>
                <a:cubicBezTo>
                  <a:pt x="1622709" y="574683"/>
                  <a:pt x="1632680" y="571161"/>
                  <a:pt x="1644189" y="571161"/>
                </a:cubicBezTo>
                <a:close/>
                <a:moveTo>
                  <a:pt x="3255998" y="562231"/>
                </a:moveTo>
                <a:cubicBezTo>
                  <a:pt x="3265722" y="562231"/>
                  <a:pt x="3273709" y="565605"/>
                  <a:pt x="3279960" y="572352"/>
                </a:cubicBezTo>
                <a:cubicBezTo>
                  <a:pt x="3286211" y="579098"/>
                  <a:pt x="3289336" y="589318"/>
                  <a:pt x="3289336" y="603010"/>
                </a:cubicBezTo>
                <a:cubicBezTo>
                  <a:pt x="3289336" y="616107"/>
                  <a:pt x="3286211" y="625979"/>
                  <a:pt x="3279960" y="632627"/>
                </a:cubicBezTo>
                <a:cubicBezTo>
                  <a:pt x="3273709" y="639275"/>
                  <a:pt x="3265722" y="642599"/>
                  <a:pt x="3255998" y="642599"/>
                </a:cubicBezTo>
                <a:cubicBezTo>
                  <a:pt x="3245878" y="642599"/>
                  <a:pt x="3237445" y="639275"/>
                  <a:pt x="3230698" y="632627"/>
                </a:cubicBezTo>
                <a:cubicBezTo>
                  <a:pt x="3223950" y="625979"/>
                  <a:pt x="3220577" y="616107"/>
                  <a:pt x="3220577" y="603010"/>
                </a:cubicBezTo>
                <a:cubicBezTo>
                  <a:pt x="3220577" y="589318"/>
                  <a:pt x="3223950" y="579098"/>
                  <a:pt x="3230698" y="572352"/>
                </a:cubicBezTo>
                <a:cubicBezTo>
                  <a:pt x="3237445" y="565605"/>
                  <a:pt x="3245878" y="562231"/>
                  <a:pt x="3255998" y="562231"/>
                </a:cubicBezTo>
                <a:close/>
                <a:moveTo>
                  <a:pt x="11423983" y="504784"/>
                </a:moveTo>
                <a:lnTo>
                  <a:pt x="11538580" y="796189"/>
                </a:lnTo>
                <a:lnTo>
                  <a:pt x="11537092" y="800356"/>
                </a:lnTo>
                <a:cubicBezTo>
                  <a:pt x="11535901" y="804722"/>
                  <a:pt x="11531189" y="808046"/>
                  <a:pt x="11522953" y="810328"/>
                </a:cubicBezTo>
                <a:cubicBezTo>
                  <a:pt x="11514718" y="812610"/>
                  <a:pt x="11503457" y="813751"/>
                  <a:pt x="11489169" y="813751"/>
                </a:cubicBezTo>
                <a:lnTo>
                  <a:pt x="11460297" y="813751"/>
                </a:lnTo>
                <a:lnTo>
                  <a:pt x="11460297" y="902750"/>
                </a:lnTo>
                <a:lnTo>
                  <a:pt x="11502564" y="902750"/>
                </a:lnTo>
                <a:cubicBezTo>
                  <a:pt x="11534711" y="902750"/>
                  <a:pt x="11559863" y="899873"/>
                  <a:pt x="11578020" y="894118"/>
                </a:cubicBezTo>
                <a:cubicBezTo>
                  <a:pt x="11596177" y="888363"/>
                  <a:pt x="11610068" y="879781"/>
                  <a:pt x="11619692" y="868371"/>
                </a:cubicBezTo>
                <a:cubicBezTo>
                  <a:pt x="11629315" y="856961"/>
                  <a:pt x="11637203" y="842624"/>
                  <a:pt x="11643355" y="825359"/>
                </a:cubicBezTo>
                <a:lnTo>
                  <a:pt x="11653773" y="796189"/>
                </a:lnTo>
                <a:lnTo>
                  <a:pt x="11752893" y="504784"/>
                </a:lnTo>
                <a:lnTo>
                  <a:pt x="11640974" y="504784"/>
                </a:lnTo>
                <a:lnTo>
                  <a:pt x="11594540" y="694391"/>
                </a:lnTo>
                <a:lnTo>
                  <a:pt x="11538580" y="504784"/>
                </a:lnTo>
                <a:close/>
                <a:moveTo>
                  <a:pt x="10241990" y="504784"/>
                </a:moveTo>
                <a:lnTo>
                  <a:pt x="10241990" y="696177"/>
                </a:lnTo>
                <a:cubicBezTo>
                  <a:pt x="10241990" y="731895"/>
                  <a:pt x="10250771" y="758188"/>
                  <a:pt x="10268332" y="775056"/>
                </a:cubicBezTo>
                <a:cubicBezTo>
                  <a:pt x="10285894" y="791923"/>
                  <a:pt x="10309062" y="800356"/>
                  <a:pt x="10337835" y="800356"/>
                </a:cubicBezTo>
                <a:cubicBezTo>
                  <a:pt x="10362640" y="800356"/>
                  <a:pt x="10382533" y="795941"/>
                  <a:pt x="10397515" y="787111"/>
                </a:cubicBezTo>
                <a:cubicBezTo>
                  <a:pt x="10412498" y="778280"/>
                  <a:pt x="10425148" y="767316"/>
                  <a:pt x="10435466" y="754220"/>
                </a:cubicBezTo>
                <a:lnTo>
                  <a:pt x="10436657" y="796189"/>
                </a:lnTo>
                <a:lnTo>
                  <a:pt x="10543813" y="796189"/>
                </a:lnTo>
                <a:lnTo>
                  <a:pt x="10543813" y="504784"/>
                </a:lnTo>
                <a:lnTo>
                  <a:pt x="10432787" y="504784"/>
                </a:lnTo>
                <a:lnTo>
                  <a:pt x="10432787" y="685759"/>
                </a:lnTo>
                <a:cubicBezTo>
                  <a:pt x="10425247" y="694887"/>
                  <a:pt x="10417260" y="701882"/>
                  <a:pt x="10408826" y="706743"/>
                </a:cubicBezTo>
                <a:cubicBezTo>
                  <a:pt x="10400393" y="711605"/>
                  <a:pt x="10391513" y="714036"/>
                  <a:pt x="10382186" y="714036"/>
                </a:cubicBezTo>
                <a:cubicBezTo>
                  <a:pt x="10376034" y="714036"/>
                  <a:pt x="10370775" y="712845"/>
                  <a:pt x="10366410" y="710464"/>
                </a:cubicBezTo>
                <a:cubicBezTo>
                  <a:pt x="10362045" y="708083"/>
                  <a:pt x="10358720" y="704561"/>
                  <a:pt x="10356439" y="699897"/>
                </a:cubicBezTo>
                <a:cubicBezTo>
                  <a:pt x="10354157" y="695234"/>
                  <a:pt x="10353015" y="689529"/>
                  <a:pt x="10353015" y="682782"/>
                </a:cubicBezTo>
                <a:lnTo>
                  <a:pt x="10353015" y="504784"/>
                </a:lnTo>
                <a:close/>
                <a:moveTo>
                  <a:pt x="8717989" y="504784"/>
                </a:moveTo>
                <a:lnTo>
                  <a:pt x="8717989" y="696177"/>
                </a:lnTo>
                <a:cubicBezTo>
                  <a:pt x="8717989" y="731895"/>
                  <a:pt x="8726771" y="758188"/>
                  <a:pt x="8744333" y="775056"/>
                </a:cubicBezTo>
                <a:cubicBezTo>
                  <a:pt x="8761894" y="791923"/>
                  <a:pt x="8785061" y="800356"/>
                  <a:pt x="8813835" y="800356"/>
                </a:cubicBezTo>
                <a:cubicBezTo>
                  <a:pt x="8838640" y="800356"/>
                  <a:pt x="8858533" y="795941"/>
                  <a:pt x="8873515" y="787111"/>
                </a:cubicBezTo>
                <a:cubicBezTo>
                  <a:pt x="8888497" y="778280"/>
                  <a:pt x="8901147" y="767316"/>
                  <a:pt x="8911466" y="754220"/>
                </a:cubicBezTo>
                <a:lnTo>
                  <a:pt x="8912657" y="796189"/>
                </a:lnTo>
                <a:lnTo>
                  <a:pt x="9019813" y="796189"/>
                </a:lnTo>
                <a:lnTo>
                  <a:pt x="9019813" y="504784"/>
                </a:lnTo>
                <a:lnTo>
                  <a:pt x="8908787" y="504784"/>
                </a:lnTo>
                <a:lnTo>
                  <a:pt x="8908787" y="685759"/>
                </a:lnTo>
                <a:cubicBezTo>
                  <a:pt x="8901247" y="694887"/>
                  <a:pt x="8893260" y="701882"/>
                  <a:pt x="8884826" y="706743"/>
                </a:cubicBezTo>
                <a:cubicBezTo>
                  <a:pt x="8876392" y="711605"/>
                  <a:pt x="8867513" y="714036"/>
                  <a:pt x="8858186" y="714036"/>
                </a:cubicBezTo>
                <a:cubicBezTo>
                  <a:pt x="8852035" y="714036"/>
                  <a:pt x="8846775" y="712845"/>
                  <a:pt x="8842410" y="710464"/>
                </a:cubicBezTo>
                <a:cubicBezTo>
                  <a:pt x="8838045" y="708083"/>
                  <a:pt x="8834721" y="704561"/>
                  <a:pt x="8832439" y="699897"/>
                </a:cubicBezTo>
                <a:cubicBezTo>
                  <a:pt x="8830157" y="695234"/>
                  <a:pt x="8829015" y="689529"/>
                  <a:pt x="8829015" y="682782"/>
                </a:cubicBezTo>
                <a:lnTo>
                  <a:pt x="8829015" y="504784"/>
                </a:lnTo>
                <a:close/>
                <a:moveTo>
                  <a:pt x="7348176" y="504784"/>
                </a:moveTo>
                <a:lnTo>
                  <a:pt x="7348176" y="796189"/>
                </a:lnTo>
                <a:lnTo>
                  <a:pt x="7458904" y="796189"/>
                </a:lnTo>
                <a:lnTo>
                  <a:pt x="7458904" y="504784"/>
                </a:lnTo>
                <a:close/>
                <a:moveTo>
                  <a:pt x="6890083" y="504784"/>
                </a:moveTo>
                <a:lnTo>
                  <a:pt x="7004681" y="796189"/>
                </a:lnTo>
                <a:lnTo>
                  <a:pt x="7003192" y="800356"/>
                </a:lnTo>
                <a:cubicBezTo>
                  <a:pt x="7002002" y="804722"/>
                  <a:pt x="6997289" y="808046"/>
                  <a:pt x="6989054" y="810328"/>
                </a:cubicBezTo>
                <a:cubicBezTo>
                  <a:pt x="6980819" y="812610"/>
                  <a:pt x="6969557" y="813751"/>
                  <a:pt x="6955270" y="813751"/>
                </a:cubicBezTo>
                <a:lnTo>
                  <a:pt x="6926397" y="813751"/>
                </a:lnTo>
                <a:lnTo>
                  <a:pt x="6926397" y="902750"/>
                </a:lnTo>
                <a:lnTo>
                  <a:pt x="6968664" y="902750"/>
                </a:lnTo>
                <a:cubicBezTo>
                  <a:pt x="7000811" y="902750"/>
                  <a:pt x="7025963" y="899873"/>
                  <a:pt x="7044120" y="894118"/>
                </a:cubicBezTo>
                <a:cubicBezTo>
                  <a:pt x="7062277" y="888363"/>
                  <a:pt x="7076167" y="879781"/>
                  <a:pt x="7085792" y="868371"/>
                </a:cubicBezTo>
                <a:cubicBezTo>
                  <a:pt x="7095416" y="856961"/>
                  <a:pt x="7103304" y="842624"/>
                  <a:pt x="7109456" y="825359"/>
                </a:cubicBezTo>
                <a:lnTo>
                  <a:pt x="7119874" y="796189"/>
                </a:lnTo>
                <a:lnTo>
                  <a:pt x="7218993" y="504784"/>
                </a:lnTo>
                <a:lnTo>
                  <a:pt x="7107074" y="504784"/>
                </a:lnTo>
                <a:lnTo>
                  <a:pt x="7060640" y="694391"/>
                </a:lnTo>
                <a:lnTo>
                  <a:pt x="7004681" y="504784"/>
                </a:lnTo>
                <a:close/>
                <a:moveTo>
                  <a:pt x="6033726" y="504784"/>
                </a:moveTo>
                <a:lnTo>
                  <a:pt x="6033726" y="796189"/>
                </a:lnTo>
                <a:lnTo>
                  <a:pt x="6144454" y="796189"/>
                </a:lnTo>
                <a:lnTo>
                  <a:pt x="6144454" y="504784"/>
                </a:lnTo>
                <a:close/>
                <a:moveTo>
                  <a:pt x="4279341" y="504784"/>
                </a:moveTo>
                <a:lnTo>
                  <a:pt x="4279341" y="696177"/>
                </a:lnTo>
                <a:cubicBezTo>
                  <a:pt x="4279341" y="731895"/>
                  <a:pt x="4288121" y="758188"/>
                  <a:pt x="4305683" y="775056"/>
                </a:cubicBezTo>
                <a:cubicBezTo>
                  <a:pt x="4323244" y="791923"/>
                  <a:pt x="4346412" y="800356"/>
                  <a:pt x="4375186" y="800356"/>
                </a:cubicBezTo>
                <a:cubicBezTo>
                  <a:pt x="4399990" y="800356"/>
                  <a:pt x="4419884" y="795941"/>
                  <a:pt x="4434866" y="787111"/>
                </a:cubicBezTo>
                <a:cubicBezTo>
                  <a:pt x="4449847" y="778280"/>
                  <a:pt x="4462498" y="767316"/>
                  <a:pt x="4472817" y="754220"/>
                </a:cubicBezTo>
                <a:lnTo>
                  <a:pt x="4474008" y="796189"/>
                </a:lnTo>
                <a:lnTo>
                  <a:pt x="4581164" y="796189"/>
                </a:lnTo>
                <a:lnTo>
                  <a:pt x="4581164" y="504784"/>
                </a:lnTo>
                <a:lnTo>
                  <a:pt x="4470138" y="504784"/>
                </a:lnTo>
                <a:lnTo>
                  <a:pt x="4470138" y="685759"/>
                </a:lnTo>
                <a:cubicBezTo>
                  <a:pt x="4462598" y="694887"/>
                  <a:pt x="4454610" y="701882"/>
                  <a:pt x="4446177" y="706743"/>
                </a:cubicBezTo>
                <a:cubicBezTo>
                  <a:pt x="4437743" y="711605"/>
                  <a:pt x="4428863" y="714036"/>
                  <a:pt x="4419536" y="714036"/>
                </a:cubicBezTo>
                <a:cubicBezTo>
                  <a:pt x="4413385" y="714036"/>
                  <a:pt x="4408126" y="712845"/>
                  <a:pt x="4403760" y="710464"/>
                </a:cubicBezTo>
                <a:cubicBezTo>
                  <a:pt x="4399395" y="708083"/>
                  <a:pt x="4396071" y="704561"/>
                  <a:pt x="4393790" y="699897"/>
                </a:cubicBezTo>
                <a:cubicBezTo>
                  <a:pt x="4391507" y="695234"/>
                  <a:pt x="4390366" y="689529"/>
                  <a:pt x="4390366" y="682782"/>
                </a:cubicBezTo>
                <a:lnTo>
                  <a:pt x="4390366" y="504784"/>
                </a:lnTo>
                <a:close/>
                <a:moveTo>
                  <a:pt x="2585676" y="504784"/>
                </a:moveTo>
                <a:lnTo>
                  <a:pt x="2585676" y="796189"/>
                </a:lnTo>
                <a:lnTo>
                  <a:pt x="2696405" y="796189"/>
                </a:lnTo>
                <a:lnTo>
                  <a:pt x="2696405" y="504784"/>
                </a:lnTo>
                <a:close/>
                <a:moveTo>
                  <a:pt x="6728753" y="501212"/>
                </a:moveTo>
                <a:cubicBezTo>
                  <a:pt x="6701369" y="501212"/>
                  <a:pt x="6677408" y="504288"/>
                  <a:pt x="6656869" y="510439"/>
                </a:cubicBezTo>
                <a:cubicBezTo>
                  <a:pt x="6636331" y="516591"/>
                  <a:pt x="6620406" y="526909"/>
                  <a:pt x="6609095" y="541395"/>
                </a:cubicBezTo>
                <a:cubicBezTo>
                  <a:pt x="6597784" y="555881"/>
                  <a:pt x="6592129" y="575626"/>
                  <a:pt x="6592129" y="600629"/>
                </a:cubicBezTo>
                <a:lnTo>
                  <a:pt x="6694523" y="600629"/>
                </a:lnTo>
                <a:cubicBezTo>
                  <a:pt x="6694523" y="589913"/>
                  <a:pt x="6697499" y="582323"/>
                  <a:pt x="6703452" y="577858"/>
                </a:cubicBezTo>
                <a:cubicBezTo>
                  <a:pt x="6709406" y="573393"/>
                  <a:pt x="6717839" y="571161"/>
                  <a:pt x="6728753" y="571161"/>
                </a:cubicBezTo>
                <a:cubicBezTo>
                  <a:pt x="6737881" y="571161"/>
                  <a:pt x="6745224" y="573393"/>
                  <a:pt x="6750780" y="577858"/>
                </a:cubicBezTo>
                <a:cubicBezTo>
                  <a:pt x="6756336" y="582323"/>
                  <a:pt x="6759114" y="590509"/>
                  <a:pt x="6759114" y="602415"/>
                </a:cubicBezTo>
                <a:lnTo>
                  <a:pt x="6759114" y="612238"/>
                </a:lnTo>
                <a:cubicBezTo>
                  <a:pt x="6722403" y="613428"/>
                  <a:pt x="6690107" y="616504"/>
                  <a:pt x="6662227" y="621465"/>
                </a:cubicBezTo>
                <a:cubicBezTo>
                  <a:pt x="6634347" y="626426"/>
                  <a:pt x="6612568" y="635752"/>
                  <a:pt x="6596891" y="649445"/>
                </a:cubicBezTo>
                <a:cubicBezTo>
                  <a:pt x="6581215" y="663137"/>
                  <a:pt x="6573377" y="683774"/>
                  <a:pt x="6573377" y="711357"/>
                </a:cubicBezTo>
                <a:cubicBezTo>
                  <a:pt x="6573377" y="731796"/>
                  <a:pt x="6578189" y="748663"/>
                  <a:pt x="6587813" y="761959"/>
                </a:cubicBezTo>
                <a:cubicBezTo>
                  <a:pt x="6597437" y="775254"/>
                  <a:pt x="6609740" y="785077"/>
                  <a:pt x="6624722" y="791427"/>
                </a:cubicBezTo>
                <a:cubicBezTo>
                  <a:pt x="6639705" y="797777"/>
                  <a:pt x="6655034" y="800952"/>
                  <a:pt x="6670710" y="800952"/>
                </a:cubicBezTo>
                <a:cubicBezTo>
                  <a:pt x="6690753" y="800952"/>
                  <a:pt x="6707768" y="797826"/>
                  <a:pt x="6721758" y="791575"/>
                </a:cubicBezTo>
                <a:cubicBezTo>
                  <a:pt x="6735748" y="785325"/>
                  <a:pt x="6748399" y="776345"/>
                  <a:pt x="6759709" y="764638"/>
                </a:cubicBezTo>
                <a:lnTo>
                  <a:pt x="6762984" y="796189"/>
                </a:lnTo>
                <a:lnTo>
                  <a:pt x="6866568" y="796189"/>
                </a:lnTo>
                <a:lnTo>
                  <a:pt x="6866568" y="600034"/>
                </a:lnTo>
                <a:cubicBezTo>
                  <a:pt x="6866568" y="581777"/>
                  <a:pt x="6863641" y="566398"/>
                  <a:pt x="6857787" y="553897"/>
                </a:cubicBezTo>
                <a:cubicBezTo>
                  <a:pt x="6851933" y="541395"/>
                  <a:pt x="6843202" y="531226"/>
                  <a:pt x="6831593" y="523387"/>
                </a:cubicBezTo>
                <a:cubicBezTo>
                  <a:pt x="6819985" y="515549"/>
                  <a:pt x="6805598" y="509893"/>
                  <a:pt x="6788433" y="506421"/>
                </a:cubicBezTo>
                <a:cubicBezTo>
                  <a:pt x="6771269" y="502948"/>
                  <a:pt x="6751375" y="501212"/>
                  <a:pt x="6728753" y="501212"/>
                </a:cubicBezTo>
                <a:close/>
                <a:moveTo>
                  <a:pt x="1644189" y="501212"/>
                </a:moveTo>
                <a:cubicBezTo>
                  <a:pt x="1613829" y="501212"/>
                  <a:pt x="1586792" y="506867"/>
                  <a:pt x="1563078" y="518178"/>
                </a:cubicBezTo>
                <a:cubicBezTo>
                  <a:pt x="1539365" y="529489"/>
                  <a:pt x="1520761" y="546059"/>
                  <a:pt x="1507268" y="567887"/>
                </a:cubicBezTo>
                <a:cubicBezTo>
                  <a:pt x="1493774" y="589715"/>
                  <a:pt x="1487027" y="616603"/>
                  <a:pt x="1487027" y="648552"/>
                </a:cubicBezTo>
                <a:cubicBezTo>
                  <a:pt x="1487027" y="683874"/>
                  <a:pt x="1493923" y="712845"/>
                  <a:pt x="1507714" y="735467"/>
                </a:cubicBezTo>
                <a:cubicBezTo>
                  <a:pt x="1521505" y="758089"/>
                  <a:pt x="1540456" y="774758"/>
                  <a:pt x="1564566" y="785474"/>
                </a:cubicBezTo>
                <a:cubicBezTo>
                  <a:pt x="1588677" y="796189"/>
                  <a:pt x="1616011" y="801547"/>
                  <a:pt x="1646571" y="801547"/>
                </a:cubicBezTo>
                <a:cubicBezTo>
                  <a:pt x="1675543" y="801547"/>
                  <a:pt x="1701092" y="798124"/>
                  <a:pt x="1723217" y="791278"/>
                </a:cubicBezTo>
                <a:cubicBezTo>
                  <a:pt x="1745343" y="784432"/>
                  <a:pt x="1762905" y="773369"/>
                  <a:pt x="1775902" y="758089"/>
                </a:cubicBezTo>
                <a:cubicBezTo>
                  <a:pt x="1788900" y="742809"/>
                  <a:pt x="1796193" y="722569"/>
                  <a:pt x="1797780" y="697367"/>
                </a:cubicBezTo>
                <a:lnTo>
                  <a:pt x="1694791" y="697367"/>
                </a:lnTo>
                <a:cubicBezTo>
                  <a:pt x="1694196" y="708083"/>
                  <a:pt x="1689582" y="715772"/>
                  <a:pt x="1680950" y="720436"/>
                </a:cubicBezTo>
                <a:cubicBezTo>
                  <a:pt x="1672318" y="725099"/>
                  <a:pt x="1661453" y="727431"/>
                  <a:pt x="1648357" y="727431"/>
                </a:cubicBezTo>
                <a:cubicBezTo>
                  <a:pt x="1636252" y="727431"/>
                  <a:pt x="1626479" y="724851"/>
                  <a:pt x="1619038" y="719691"/>
                </a:cubicBezTo>
                <a:cubicBezTo>
                  <a:pt x="1611596" y="714532"/>
                  <a:pt x="1606189" y="707686"/>
                  <a:pt x="1602815" y="699153"/>
                </a:cubicBezTo>
                <a:cubicBezTo>
                  <a:pt x="1599442" y="690620"/>
                  <a:pt x="1597557" y="681492"/>
                  <a:pt x="1597160" y="671769"/>
                </a:cubicBezTo>
                <a:lnTo>
                  <a:pt x="1797780" y="671769"/>
                </a:lnTo>
                <a:cubicBezTo>
                  <a:pt x="1798177" y="669586"/>
                  <a:pt x="1798475" y="666907"/>
                  <a:pt x="1798673" y="663732"/>
                </a:cubicBezTo>
                <a:cubicBezTo>
                  <a:pt x="1798872" y="660557"/>
                  <a:pt x="1798971" y="657977"/>
                  <a:pt x="1798971" y="655993"/>
                </a:cubicBezTo>
                <a:cubicBezTo>
                  <a:pt x="1798971" y="605391"/>
                  <a:pt x="1784981" y="566944"/>
                  <a:pt x="1757001" y="540651"/>
                </a:cubicBezTo>
                <a:cubicBezTo>
                  <a:pt x="1729022" y="514358"/>
                  <a:pt x="1691418" y="501212"/>
                  <a:pt x="1644189" y="501212"/>
                </a:cubicBezTo>
                <a:close/>
                <a:moveTo>
                  <a:pt x="11401361" y="500616"/>
                </a:moveTo>
                <a:cubicBezTo>
                  <a:pt x="11381517" y="500616"/>
                  <a:pt x="11363806" y="504883"/>
                  <a:pt x="11348229" y="513416"/>
                </a:cubicBezTo>
                <a:cubicBezTo>
                  <a:pt x="11332652" y="521949"/>
                  <a:pt x="11321490" y="536137"/>
                  <a:pt x="11314743" y="555981"/>
                </a:cubicBezTo>
                <a:lnTo>
                  <a:pt x="11313552" y="504784"/>
                </a:lnTo>
                <a:lnTo>
                  <a:pt x="11205801" y="504784"/>
                </a:lnTo>
                <a:lnTo>
                  <a:pt x="11205801" y="796189"/>
                </a:lnTo>
                <a:lnTo>
                  <a:pt x="11316529" y="796189"/>
                </a:lnTo>
                <a:lnTo>
                  <a:pt x="11316529" y="621167"/>
                </a:lnTo>
                <a:cubicBezTo>
                  <a:pt x="11322878" y="612039"/>
                  <a:pt x="11330866" y="605292"/>
                  <a:pt x="11340490" y="600927"/>
                </a:cubicBezTo>
                <a:cubicBezTo>
                  <a:pt x="11350114" y="596561"/>
                  <a:pt x="11360135" y="593684"/>
                  <a:pt x="11370553" y="592295"/>
                </a:cubicBezTo>
                <a:cubicBezTo>
                  <a:pt x="11380971" y="590906"/>
                  <a:pt x="11390645" y="590211"/>
                  <a:pt x="11399575" y="590211"/>
                </a:cubicBezTo>
                <a:lnTo>
                  <a:pt x="11406719" y="590211"/>
                </a:lnTo>
                <a:lnTo>
                  <a:pt x="11406719" y="500616"/>
                </a:lnTo>
                <a:close/>
                <a:moveTo>
                  <a:pt x="10811704" y="500616"/>
                </a:moveTo>
                <a:cubicBezTo>
                  <a:pt x="10787097" y="500616"/>
                  <a:pt x="10767303" y="505032"/>
                  <a:pt x="10752321" y="513862"/>
                </a:cubicBezTo>
                <a:cubicBezTo>
                  <a:pt x="10737340" y="522693"/>
                  <a:pt x="10724589" y="533656"/>
                  <a:pt x="10714072" y="546753"/>
                </a:cubicBezTo>
                <a:lnTo>
                  <a:pt x="10712882" y="504784"/>
                </a:lnTo>
                <a:lnTo>
                  <a:pt x="10605726" y="504784"/>
                </a:lnTo>
                <a:lnTo>
                  <a:pt x="10605726" y="796189"/>
                </a:lnTo>
                <a:lnTo>
                  <a:pt x="10716454" y="796189"/>
                </a:lnTo>
                <a:lnTo>
                  <a:pt x="10716454" y="615214"/>
                </a:lnTo>
                <a:cubicBezTo>
                  <a:pt x="10724193" y="605888"/>
                  <a:pt x="10732280" y="598893"/>
                  <a:pt x="10740713" y="594229"/>
                </a:cubicBezTo>
                <a:cubicBezTo>
                  <a:pt x="10749146" y="589566"/>
                  <a:pt x="10757927" y="587235"/>
                  <a:pt x="10767055" y="587235"/>
                </a:cubicBezTo>
                <a:cubicBezTo>
                  <a:pt x="10773405" y="587235"/>
                  <a:pt x="10778763" y="588425"/>
                  <a:pt x="10783129" y="590806"/>
                </a:cubicBezTo>
                <a:cubicBezTo>
                  <a:pt x="10787495" y="593188"/>
                  <a:pt x="10790818" y="596660"/>
                  <a:pt x="10793100" y="601224"/>
                </a:cubicBezTo>
                <a:cubicBezTo>
                  <a:pt x="10795383" y="605788"/>
                  <a:pt x="10796523" y="611444"/>
                  <a:pt x="10796523" y="618191"/>
                </a:cubicBezTo>
                <a:lnTo>
                  <a:pt x="10796523" y="796189"/>
                </a:lnTo>
                <a:lnTo>
                  <a:pt x="10907251" y="796189"/>
                </a:lnTo>
                <a:lnTo>
                  <a:pt x="10907251" y="604796"/>
                </a:lnTo>
                <a:cubicBezTo>
                  <a:pt x="10907251" y="569077"/>
                  <a:pt x="10898471" y="542785"/>
                  <a:pt x="10880909" y="525917"/>
                </a:cubicBezTo>
                <a:cubicBezTo>
                  <a:pt x="10863347" y="509050"/>
                  <a:pt x="10840279" y="500616"/>
                  <a:pt x="10811704" y="500616"/>
                </a:cubicBezTo>
                <a:close/>
                <a:moveTo>
                  <a:pt x="9277286" y="500616"/>
                </a:moveTo>
                <a:cubicBezTo>
                  <a:pt x="9257442" y="500616"/>
                  <a:pt x="9239732" y="504883"/>
                  <a:pt x="9224154" y="513416"/>
                </a:cubicBezTo>
                <a:cubicBezTo>
                  <a:pt x="9208577" y="521949"/>
                  <a:pt x="9197414" y="536137"/>
                  <a:pt x="9190668" y="555981"/>
                </a:cubicBezTo>
                <a:lnTo>
                  <a:pt x="9189477" y="504784"/>
                </a:lnTo>
                <a:lnTo>
                  <a:pt x="9081726" y="504784"/>
                </a:lnTo>
                <a:lnTo>
                  <a:pt x="9081726" y="796189"/>
                </a:lnTo>
                <a:lnTo>
                  <a:pt x="9192454" y="796189"/>
                </a:lnTo>
                <a:lnTo>
                  <a:pt x="9192454" y="621167"/>
                </a:lnTo>
                <a:cubicBezTo>
                  <a:pt x="9198804" y="612039"/>
                  <a:pt x="9206791" y="605292"/>
                  <a:pt x="9216415" y="600927"/>
                </a:cubicBezTo>
                <a:cubicBezTo>
                  <a:pt x="9226039" y="596561"/>
                  <a:pt x="9236060" y="593684"/>
                  <a:pt x="9246478" y="592295"/>
                </a:cubicBezTo>
                <a:cubicBezTo>
                  <a:pt x="9256896" y="590906"/>
                  <a:pt x="9266570" y="590211"/>
                  <a:pt x="9275500" y="590211"/>
                </a:cubicBezTo>
                <a:lnTo>
                  <a:pt x="9282644" y="590211"/>
                </a:lnTo>
                <a:lnTo>
                  <a:pt x="9282644" y="500616"/>
                </a:lnTo>
                <a:close/>
                <a:moveTo>
                  <a:pt x="7735129" y="500616"/>
                </a:moveTo>
                <a:cubicBezTo>
                  <a:pt x="7710523" y="500616"/>
                  <a:pt x="7690729" y="505032"/>
                  <a:pt x="7675747" y="513862"/>
                </a:cubicBezTo>
                <a:cubicBezTo>
                  <a:pt x="7660764" y="522693"/>
                  <a:pt x="7648015" y="533656"/>
                  <a:pt x="7637498" y="546753"/>
                </a:cubicBezTo>
                <a:lnTo>
                  <a:pt x="7636307" y="504784"/>
                </a:lnTo>
                <a:lnTo>
                  <a:pt x="7529151" y="504784"/>
                </a:lnTo>
                <a:lnTo>
                  <a:pt x="7529151" y="796189"/>
                </a:lnTo>
                <a:lnTo>
                  <a:pt x="7639879" y="796189"/>
                </a:lnTo>
                <a:lnTo>
                  <a:pt x="7639879" y="615214"/>
                </a:lnTo>
                <a:cubicBezTo>
                  <a:pt x="7647618" y="605888"/>
                  <a:pt x="7655704" y="598893"/>
                  <a:pt x="7664138" y="594229"/>
                </a:cubicBezTo>
                <a:cubicBezTo>
                  <a:pt x="7672572" y="589566"/>
                  <a:pt x="7681353" y="587235"/>
                  <a:pt x="7690481" y="587235"/>
                </a:cubicBezTo>
                <a:cubicBezTo>
                  <a:pt x="7696831" y="587235"/>
                  <a:pt x="7702189" y="588425"/>
                  <a:pt x="7706554" y="590806"/>
                </a:cubicBezTo>
                <a:cubicBezTo>
                  <a:pt x="7710919" y="593188"/>
                  <a:pt x="7714244" y="596660"/>
                  <a:pt x="7716525" y="601224"/>
                </a:cubicBezTo>
                <a:cubicBezTo>
                  <a:pt x="7718807" y="605788"/>
                  <a:pt x="7719949" y="611444"/>
                  <a:pt x="7719949" y="618191"/>
                </a:cubicBezTo>
                <a:lnTo>
                  <a:pt x="7719949" y="796189"/>
                </a:lnTo>
                <a:lnTo>
                  <a:pt x="7830677" y="796189"/>
                </a:lnTo>
                <a:lnTo>
                  <a:pt x="7830677" y="604796"/>
                </a:lnTo>
                <a:cubicBezTo>
                  <a:pt x="7830677" y="569077"/>
                  <a:pt x="7821896" y="542785"/>
                  <a:pt x="7804334" y="525917"/>
                </a:cubicBezTo>
                <a:cubicBezTo>
                  <a:pt x="7786772" y="509050"/>
                  <a:pt x="7763704" y="500616"/>
                  <a:pt x="7735129" y="500616"/>
                </a:cubicBezTo>
                <a:close/>
                <a:moveTo>
                  <a:pt x="4838637" y="500616"/>
                </a:moveTo>
                <a:cubicBezTo>
                  <a:pt x="4818793" y="500616"/>
                  <a:pt x="4801082" y="504883"/>
                  <a:pt x="4785505" y="513416"/>
                </a:cubicBezTo>
                <a:cubicBezTo>
                  <a:pt x="4769927" y="521949"/>
                  <a:pt x="4758765" y="536137"/>
                  <a:pt x="4752019" y="555981"/>
                </a:cubicBezTo>
                <a:lnTo>
                  <a:pt x="4750828" y="504784"/>
                </a:lnTo>
                <a:lnTo>
                  <a:pt x="4643076" y="504784"/>
                </a:lnTo>
                <a:lnTo>
                  <a:pt x="4643076" y="796189"/>
                </a:lnTo>
                <a:lnTo>
                  <a:pt x="4753804" y="796189"/>
                </a:lnTo>
                <a:lnTo>
                  <a:pt x="4753804" y="621167"/>
                </a:lnTo>
                <a:cubicBezTo>
                  <a:pt x="4760154" y="612039"/>
                  <a:pt x="4768142" y="605292"/>
                  <a:pt x="4777766" y="600927"/>
                </a:cubicBezTo>
                <a:cubicBezTo>
                  <a:pt x="4787390" y="596561"/>
                  <a:pt x="4797411" y="593684"/>
                  <a:pt x="4807829" y="592295"/>
                </a:cubicBezTo>
                <a:cubicBezTo>
                  <a:pt x="4818247" y="590906"/>
                  <a:pt x="4827921" y="590211"/>
                  <a:pt x="4836850" y="590211"/>
                </a:cubicBezTo>
                <a:lnTo>
                  <a:pt x="4843994" y="590211"/>
                </a:lnTo>
                <a:lnTo>
                  <a:pt x="4843994" y="500616"/>
                </a:lnTo>
                <a:close/>
                <a:moveTo>
                  <a:pt x="2972630" y="500616"/>
                </a:moveTo>
                <a:cubicBezTo>
                  <a:pt x="2948023" y="500616"/>
                  <a:pt x="2928229" y="505032"/>
                  <a:pt x="2913247" y="513862"/>
                </a:cubicBezTo>
                <a:cubicBezTo>
                  <a:pt x="2898265" y="522693"/>
                  <a:pt x="2885516" y="533656"/>
                  <a:pt x="2874998" y="546753"/>
                </a:cubicBezTo>
                <a:lnTo>
                  <a:pt x="2873808" y="504784"/>
                </a:lnTo>
                <a:lnTo>
                  <a:pt x="2766651" y="504784"/>
                </a:lnTo>
                <a:lnTo>
                  <a:pt x="2766651" y="796189"/>
                </a:lnTo>
                <a:lnTo>
                  <a:pt x="2877380" y="796189"/>
                </a:lnTo>
                <a:lnTo>
                  <a:pt x="2877380" y="615214"/>
                </a:lnTo>
                <a:cubicBezTo>
                  <a:pt x="2885119" y="605888"/>
                  <a:pt x="2893205" y="598893"/>
                  <a:pt x="2901639" y="594229"/>
                </a:cubicBezTo>
                <a:cubicBezTo>
                  <a:pt x="2910072" y="589566"/>
                  <a:pt x="2918853" y="587235"/>
                  <a:pt x="2927981" y="587235"/>
                </a:cubicBezTo>
                <a:cubicBezTo>
                  <a:pt x="2934331" y="587235"/>
                  <a:pt x="2939689" y="588425"/>
                  <a:pt x="2944055" y="590806"/>
                </a:cubicBezTo>
                <a:cubicBezTo>
                  <a:pt x="2948420" y="593188"/>
                  <a:pt x="2951744" y="596660"/>
                  <a:pt x="2954026" y="601224"/>
                </a:cubicBezTo>
                <a:cubicBezTo>
                  <a:pt x="2956308" y="605788"/>
                  <a:pt x="2957449" y="611444"/>
                  <a:pt x="2957449" y="618191"/>
                </a:cubicBezTo>
                <a:lnTo>
                  <a:pt x="2957449" y="796189"/>
                </a:lnTo>
                <a:lnTo>
                  <a:pt x="3068177" y="796189"/>
                </a:lnTo>
                <a:lnTo>
                  <a:pt x="3068177" y="604796"/>
                </a:lnTo>
                <a:cubicBezTo>
                  <a:pt x="3068177" y="569077"/>
                  <a:pt x="3059396" y="542785"/>
                  <a:pt x="3041835" y="525917"/>
                </a:cubicBezTo>
                <a:cubicBezTo>
                  <a:pt x="3024273" y="509050"/>
                  <a:pt x="3001205" y="500616"/>
                  <a:pt x="2972630" y="500616"/>
                </a:cubicBezTo>
                <a:close/>
                <a:moveTo>
                  <a:pt x="2058229" y="500616"/>
                </a:moveTo>
                <a:cubicBezTo>
                  <a:pt x="2033623" y="500616"/>
                  <a:pt x="2013829" y="505032"/>
                  <a:pt x="1998847" y="513862"/>
                </a:cubicBezTo>
                <a:cubicBezTo>
                  <a:pt x="1983865" y="522693"/>
                  <a:pt x="1971115" y="533656"/>
                  <a:pt x="1960598" y="546753"/>
                </a:cubicBezTo>
                <a:lnTo>
                  <a:pt x="1959408" y="504784"/>
                </a:lnTo>
                <a:lnTo>
                  <a:pt x="1852251" y="504784"/>
                </a:lnTo>
                <a:lnTo>
                  <a:pt x="1852251" y="796189"/>
                </a:lnTo>
                <a:lnTo>
                  <a:pt x="1962979" y="796189"/>
                </a:lnTo>
                <a:lnTo>
                  <a:pt x="1962979" y="615214"/>
                </a:lnTo>
                <a:cubicBezTo>
                  <a:pt x="1970719" y="605888"/>
                  <a:pt x="1978805" y="598893"/>
                  <a:pt x="1987238" y="594229"/>
                </a:cubicBezTo>
                <a:cubicBezTo>
                  <a:pt x="1995672" y="589566"/>
                  <a:pt x="2004453" y="587235"/>
                  <a:pt x="2013581" y="587235"/>
                </a:cubicBezTo>
                <a:cubicBezTo>
                  <a:pt x="2019931" y="587235"/>
                  <a:pt x="2025289" y="588425"/>
                  <a:pt x="2029654" y="590806"/>
                </a:cubicBezTo>
                <a:cubicBezTo>
                  <a:pt x="2034020" y="593188"/>
                  <a:pt x="2037344" y="596660"/>
                  <a:pt x="2039626" y="601224"/>
                </a:cubicBezTo>
                <a:cubicBezTo>
                  <a:pt x="2041908" y="605788"/>
                  <a:pt x="2043049" y="611444"/>
                  <a:pt x="2043049" y="618191"/>
                </a:cubicBezTo>
                <a:lnTo>
                  <a:pt x="2043049" y="796189"/>
                </a:lnTo>
                <a:lnTo>
                  <a:pt x="2153777" y="796189"/>
                </a:lnTo>
                <a:lnTo>
                  <a:pt x="2153777" y="604796"/>
                </a:lnTo>
                <a:cubicBezTo>
                  <a:pt x="2153777" y="569077"/>
                  <a:pt x="2144996" y="542785"/>
                  <a:pt x="2127435" y="525917"/>
                </a:cubicBezTo>
                <a:cubicBezTo>
                  <a:pt x="2109873" y="509050"/>
                  <a:pt x="2086804" y="500616"/>
                  <a:pt x="2058229" y="500616"/>
                </a:cubicBezTo>
                <a:close/>
                <a:moveTo>
                  <a:pt x="1326293" y="500616"/>
                </a:moveTo>
                <a:cubicBezTo>
                  <a:pt x="1306846" y="500616"/>
                  <a:pt x="1290078" y="504238"/>
                  <a:pt x="1275989" y="511481"/>
                </a:cubicBezTo>
                <a:cubicBezTo>
                  <a:pt x="1261900" y="518724"/>
                  <a:pt x="1249596" y="529092"/>
                  <a:pt x="1239080" y="542586"/>
                </a:cubicBezTo>
                <a:lnTo>
                  <a:pt x="1231936" y="504784"/>
                </a:lnTo>
                <a:lnTo>
                  <a:pt x="1128351" y="504784"/>
                </a:lnTo>
                <a:lnTo>
                  <a:pt x="1128351" y="902750"/>
                </a:lnTo>
                <a:lnTo>
                  <a:pt x="1239080" y="902750"/>
                </a:lnTo>
                <a:lnTo>
                  <a:pt x="1239080" y="762554"/>
                </a:lnTo>
                <a:cubicBezTo>
                  <a:pt x="1249001" y="774460"/>
                  <a:pt x="1260560" y="783936"/>
                  <a:pt x="1273756" y="790980"/>
                </a:cubicBezTo>
                <a:cubicBezTo>
                  <a:pt x="1286952" y="798025"/>
                  <a:pt x="1302282" y="801547"/>
                  <a:pt x="1319744" y="801547"/>
                </a:cubicBezTo>
                <a:cubicBezTo>
                  <a:pt x="1343358" y="801547"/>
                  <a:pt x="1364492" y="796040"/>
                  <a:pt x="1383145" y="785027"/>
                </a:cubicBezTo>
                <a:cubicBezTo>
                  <a:pt x="1401798" y="774014"/>
                  <a:pt x="1416582" y="757444"/>
                  <a:pt x="1427496" y="735318"/>
                </a:cubicBezTo>
                <a:cubicBezTo>
                  <a:pt x="1438410" y="713193"/>
                  <a:pt x="1443867" y="685362"/>
                  <a:pt x="1443867" y="651826"/>
                </a:cubicBezTo>
                <a:cubicBezTo>
                  <a:pt x="1443867" y="617496"/>
                  <a:pt x="1438956" y="589169"/>
                  <a:pt x="1429133" y="566845"/>
                </a:cubicBezTo>
                <a:cubicBezTo>
                  <a:pt x="1419310" y="544521"/>
                  <a:pt x="1405569" y="527902"/>
                  <a:pt x="1387908" y="516988"/>
                </a:cubicBezTo>
                <a:cubicBezTo>
                  <a:pt x="1370246" y="506074"/>
                  <a:pt x="1349708" y="500616"/>
                  <a:pt x="1326293" y="500616"/>
                </a:cubicBezTo>
                <a:close/>
                <a:moveTo>
                  <a:pt x="10028570" y="498830"/>
                </a:moveTo>
                <a:cubicBezTo>
                  <a:pt x="9997812" y="498830"/>
                  <a:pt x="9970378" y="504684"/>
                  <a:pt x="9946268" y="516392"/>
                </a:cubicBezTo>
                <a:cubicBezTo>
                  <a:pt x="9922158" y="528100"/>
                  <a:pt x="9903257" y="545314"/>
                  <a:pt x="9889565" y="568036"/>
                </a:cubicBezTo>
                <a:cubicBezTo>
                  <a:pt x="9875872" y="590757"/>
                  <a:pt x="9869026" y="618687"/>
                  <a:pt x="9869026" y="651826"/>
                </a:cubicBezTo>
                <a:cubicBezTo>
                  <a:pt x="9869026" y="684370"/>
                  <a:pt x="9875872" y="711853"/>
                  <a:pt x="9889565" y="734277"/>
                </a:cubicBezTo>
                <a:cubicBezTo>
                  <a:pt x="9903257" y="756700"/>
                  <a:pt x="9922158" y="773617"/>
                  <a:pt x="9946268" y="785027"/>
                </a:cubicBezTo>
                <a:cubicBezTo>
                  <a:pt x="9970378" y="796437"/>
                  <a:pt x="9997812" y="802142"/>
                  <a:pt x="10028570" y="802142"/>
                </a:cubicBezTo>
                <a:cubicBezTo>
                  <a:pt x="10058931" y="802142"/>
                  <a:pt x="10086067" y="796437"/>
                  <a:pt x="10109979" y="785027"/>
                </a:cubicBezTo>
                <a:cubicBezTo>
                  <a:pt x="10133891" y="773617"/>
                  <a:pt x="10152742" y="756700"/>
                  <a:pt x="10166534" y="734277"/>
                </a:cubicBezTo>
                <a:cubicBezTo>
                  <a:pt x="10180325" y="711853"/>
                  <a:pt x="10187221" y="684370"/>
                  <a:pt x="10187221" y="651826"/>
                </a:cubicBezTo>
                <a:cubicBezTo>
                  <a:pt x="10187221" y="618687"/>
                  <a:pt x="10180325" y="590757"/>
                  <a:pt x="10166534" y="568036"/>
                </a:cubicBezTo>
                <a:cubicBezTo>
                  <a:pt x="10152742" y="545314"/>
                  <a:pt x="10133891" y="528100"/>
                  <a:pt x="10109979" y="516392"/>
                </a:cubicBezTo>
                <a:cubicBezTo>
                  <a:pt x="10086067" y="504684"/>
                  <a:pt x="10058931" y="498830"/>
                  <a:pt x="10028570" y="498830"/>
                </a:cubicBezTo>
                <a:close/>
                <a:moveTo>
                  <a:pt x="8504570" y="498830"/>
                </a:moveTo>
                <a:cubicBezTo>
                  <a:pt x="8473812" y="498830"/>
                  <a:pt x="8446379" y="504684"/>
                  <a:pt x="8422268" y="516392"/>
                </a:cubicBezTo>
                <a:cubicBezTo>
                  <a:pt x="8398158" y="528100"/>
                  <a:pt x="8379257" y="545314"/>
                  <a:pt x="8365565" y="568036"/>
                </a:cubicBezTo>
                <a:cubicBezTo>
                  <a:pt x="8351873" y="590757"/>
                  <a:pt x="8345027" y="618687"/>
                  <a:pt x="8345027" y="651826"/>
                </a:cubicBezTo>
                <a:cubicBezTo>
                  <a:pt x="8345027" y="684370"/>
                  <a:pt x="8351873" y="711853"/>
                  <a:pt x="8365565" y="734277"/>
                </a:cubicBezTo>
                <a:cubicBezTo>
                  <a:pt x="8379257" y="756700"/>
                  <a:pt x="8398158" y="773617"/>
                  <a:pt x="8422268" y="785027"/>
                </a:cubicBezTo>
                <a:cubicBezTo>
                  <a:pt x="8446379" y="796437"/>
                  <a:pt x="8473812" y="802142"/>
                  <a:pt x="8504570" y="802142"/>
                </a:cubicBezTo>
                <a:cubicBezTo>
                  <a:pt x="8534931" y="802142"/>
                  <a:pt x="8562067" y="796437"/>
                  <a:pt x="8585979" y="785027"/>
                </a:cubicBezTo>
                <a:cubicBezTo>
                  <a:pt x="8609891" y="773617"/>
                  <a:pt x="8628742" y="756700"/>
                  <a:pt x="8642534" y="734277"/>
                </a:cubicBezTo>
                <a:cubicBezTo>
                  <a:pt x="8656325" y="711853"/>
                  <a:pt x="8663221" y="684370"/>
                  <a:pt x="8663221" y="651826"/>
                </a:cubicBezTo>
                <a:cubicBezTo>
                  <a:pt x="8663221" y="618687"/>
                  <a:pt x="8656325" y="590757"/>
                  <a:pt x="8642534" y="568036"/>
                </a:cubicBezTo>
                <a:cubicBezTo>
                  <a:pt x="8628742" y="545314"/>
                  <a:pt x="8609891" y="528100"/>
                  <a:pt x="8585979" y="516392"/>
                </a:cubicBezTo>
                <a:cubicBezTo>
                  <a:pt x="8562067" y="504684"/>
                  <a:pt x="8534931" y="498830"/>
                  <a:pt x="8504570" y="498830"/>
                </a:cubicBezTo>
                <a:close/>
                <a:moveTo>
                  <a:pt x="5608971" y="498830"/>
                </a:moveTo>
                <a:cubicBezTo>
                  <a:pt x="5578213" y="498830"/>
                  <a:pt x="5550779" y="504684"/>
                  <a:pt x="5526669" y="516392"/>
                </a:cubicBezTo>
                <a:cubicBezTo>
                  <a:pt x="5502559" y="528100"/>
                  <a:pt x="5483658" y="545314"/>
                  <a:pt x="5469965" y="568036"/>
                </a:cubicBezTo>
                <a:cubicBezTo>
                  <a:pt x="5456273" y="590757"/>
                  <a:pt x="5449427" y="618687"/>
                  <a:pt x="5449427" y="651826"/>
                </a:cubicBezTo>
                <a:cubicBezTo>
                  <a:pt x="5449427" y="684370"/>
                  <a:pt x="5456273" y="711853"/>
                  <a:pt x="5469965" y="734277"/>
                </a:cubicBezTo>
                <a:cubicBezTo>
                  <a:pt x="5483658" y="756700"/>
                  <a:pt x="5502559" y="773617"/>
                  <a:pt x="5526669" y="785027"/>
                </a:cubicBezTo>
                <a:cubicBezTo>
                  <a:pt x="5550779" y="796437"/>
                  <a:pt x="5578213" y="802142"/>
                  <a:pt x="5608971" y="802142"/>
                </a:cubicBezTo>
                <a:cubicBezTo>
                  <a:pt x="5639331" y="802142"/>
                  <a:pt x="5666467" y="796437"/>
                  <a:pt x="5690379" y="785027"/>
                </a:cubicBezTo>
                <a:cubicBezTo>
                  <a:pt x="5714291" y="773617"/>
                  <a:pt x="5733143" y="756700"/>
                  <a:pt x="5746935" y="734277"/>
                </a:cubicBezTo>
                <a:cubicBezTo>
                  <a:pt x="5760726" y="711853"/>
                  <a:pt x="5767621" y="684370"/>
                  <a:pt x="5767621" y="651826"/>
                </a:cubicBezTo>
                <a:cubicBezTo>
                  <a:pt x="5767621" y="618687"/>
                  <a:pt x="5760726" y="590757"/>
                  <a:pt x="5746935" y="568036"/>
                </a:cubicBezTo>
                <a:cubicBezTo>
                  <a:pt x="5733143" y="545314"/>
                  <a:pt x="5714291" y="528100"/>
                  <a:pt x="5690379" y="516392"/>
                </a:cubicBezTo>
                <a:cubicBezTo>
                  <a:pt x="5666467" y="504684"/>
                  <a:pt x="5639331" y="498830"/>
                  <a:pt x="5608971" y="498830"/>
                </a:cubicBezTo>
                <a:close/>
                <a:moveTo>
                  <a:pt x="4065921" y="498830"/>
                </a:moveTo>
                <a:cubicBezTo>
                  <a:pt x="4035163" y="498830"/>
                  <a:pt x="4007729" y="504684"/>
                  <a:pt x="3983619" y="516392"/>
                </a:cubicBezTo>
                <a:cubicBezTo>
                  <a:pt x="3959509" y="528100"/>
                  <a:pt x="3940608" y="545314"/>
                  <a:pt x="3926915" y="568036"/>
                </a:cubicBezTo>
                <a:cubicBezTo>
                  <a:pt x="3913223" y="590757"/>
                  <a:pt x="3906377" y="618687"/>
                  <a:pt x="3906377" y="651826"/>
                </a:cubicBezTo>
                <a:cubicBezTo>
                  <a:pt x="3906377" y="684370"/>
                  <a:pt x="3913223" y="711853"/>
                  <a:pt x="3926915" y="734277"/>
                </a:cubicBezTo>
                <a:cubicBezTo>
                  <a:pt x="3940608" y="756700"/>
                  <a:pt x="3959509" y="773617"/>
                  <a:pt x="3983619" y="785027"/>
                </a:cubicBezTo>
                <a:cubicBezTo>
                  <a:pt x="4007729" y="796437"/>
                  <a:pt x="4035163" y="802142"/>
                  <a:pt x="4065921" y="802142"/>
                </a:cubicBezTo>
                <a:cubicBezTo>
                  <a:pt x="4096282" y="802142"/>
                  <a:pt x="4123418" y="796437"/>
                  <a:pt x="4147330" y="785027"/>
                </a:cubicBezTo>
                <a:cubicBezTo>
                  <a:pt x="4171242" y="773617"/>
                  <a:pt x="4190093" y="756700"/>
                  <a:pt x="4203885" y="734277"/>
                </a:cubicBezTo>
                <a:cubicBezTo>
                  <a:pt x="4217676" y="711853"/>
                  <a:pt x="4224572" y="684370"/>
                  <a:pt x="4224572" y="651826"/>
                </a:cubicBezTo>
                <a:cubicBezTo>
                  <a:pt x="4224572" y="618687"/>
                  <a:pt x="4217676" y="590757"/>
                  <a:pt x="4203885" y="568036"/>
                </a:cubicBezTo>
                <a:cubicBezTo>
                  <a:pt x="4190093" y="545314"/>
                  <a:pt x="4171242" y="528100"/>
                  <a:pt x="4147330" y="516392"/>
                </a:cubicBezTo>
                <a:cubicBezTo>
                  <a:pt x="4123418" y="504684"/>
                  <a:pt x="4096282" y="498830"/>
                  <a:pt x="4065921" y="498830"/>
                </a:cubicBezTo>
                <a:close/>
                <a:moveTo>
                  <a:pt x="3420602" y="456563"/>
                </a:moveTo>
                <a:cubicBezTo>
                  <a:pt x="3396790" y="456563"/>
                  <a:pt x="3375507" y="460780"/>
                  <a:pt x="3356755" y="469214"/>
                </a:cubicBezTo>
                <a:cubicBezTo>
                  <a:pt x="3342691" y="475539"/>
                  <a:pt x="3331947" y="485966"/>
                  <a:pt x="3324524" y="500496"/>
                </a:cubicBezTo>
                <a:lnTo>
                  <a:pt x="3320534" y="510540"/>
                </a:lnTo>
                <a:lnTo>
                  <a:pt x="3297335" y="503481"/>
                </a:lnTo>
                <a:cubicBezTo>
                  <a:pt x="3284660" y="501175"/>
                  <a:pt x="3270683" y="500021"/>
                  <a:pt x="3255403" y="500021"/>
                </a:cubicBezTo>
                <a:cubicBezTo>
                  <a:pt x="3225836" y="500021"/>
                  <a:pt x="3200733" y="504635"/>
                  <a:pt x="3180096" y="513862"/>
                </a:cubicBezTo>
                <a:cubicBezTo>
                  <a:pt x="3159458" y="523089"/>
                  <a:pt x="3143782" y="535492"/>
                  <a:pt x="3133066" y="551069"/>
                </a:cubicBezTo>
                <a:cubicBezTo>
                  <a:pt x="3122350" y="566647"/>
                  <a:pt x="3116993" y="583960"/>
                  <a:pt x="3116993" y="603010"/>
                </a:cubicBezTo>
                <a:cubicBezTo>
                  <a:pt x="3116993" y="621068"/>
                  <a:pt x="3122301" y="637836"/>
                  <a:pt x="3132917" y="653314"/>
                </a:cubicBezTo>
                <a:cubicBezTo>
                  <a:pt x="3138226" y="661053"/>
                  <a:pt x="3144749" y="668036"/>
                  <a:pt x="3152488" y="674262"/>
                </a:cubicBezTo>
                <a:lnTo>
                  <a:pt x="3170534" y="685284"/>
                </a:lnTo>
                <a:lnTo>
                  <a:pt x="3133215" y="705106"/>
                </a:lnTo>
                <a:cubicBezTo>
                  <a:pt x="3122797" y="713639"/>
                  <a:pt x="3117588" y="724652"/>
                  <a:pt x="3117588" y="738146"/>
                </a:cubicBezTo>
                <a:cubicBezTo>
                  <a:pt x="3117588" y="748068"/>
                  <a:pt x="3121259" y="757395"/>
                  <a:pt x="3128601" y="766126"/>
                </a:cubicBezTo>
                <a:cubicBezTo>
                  <a:pt x="3132273" y="770492"/>
                  <a:pt x="3136911" y="774547"/>
                  <a:pt x="3142517" y="778293"/>
                </a:cubicBezTo>
                <a:lnTo>
                  <a:pt x="3152361" y="783437"/>
                </a:lnTo>
                <a:lnTo>
                  <a:pt x="3133215" y="792022"/>
                </a:lnTo>
                <a:cubicBezTo>
                  <a:pt x="3116249" y="803928"/>
                  <a:pt x="3107766" y="818315"/>
                  <a:pt x="3107766" y="835182"/>
                </a:cubicBezTo>
                <a:cubicBezTo>
                  <a:pt x="3107766" y="847485"/>
                  <a:pt x="3112528" y="859243"/>
                  <a:pt x="3122053" y="870454"/>
                </a:cubicBezTo>
                <a:cubicBezTo>
                  <a:pt x="3131578" y="881666"/>
                  <a:pt x="3147503" y="890794"/>
                  <a:pt x="3169827" y="897839"/>
                </a:cubicBezTo>
                <a:cubicBezTo>
                  <a:pt x="3192151" y="904883"/>
                  <a:pt x="3222462" y="908406"/>
                  <a:pt x="3260761" y="908406"/>
                </a:cubicBezTo>
                <a:cubicBezTo>
                  <a:pt x="3311958" y="908406"/>
                  <a:pt x="3351397" y="899724"/>
                  <a:pt x="3379079" y="882361"/>
                </a:cubicBezTo>
                <a:cubicBezTo>
                  <a:pt x="3406761" y="864997"/>
                  <a:pt x="3420602" y="841532"/>
                  <a:pt x="3420602" y="811965"/>
                </a:cubicBezTo>
                <a:cubicBezTo>
                  <a:pt x="3420602" y="783390"/>
                  <a:pt x="3409242" y="762058"/>
                  <a:pt x="3386520" y="747969"/>
                </a:cubicBezTo>
                <a:cubicBezTo>
                  <a:pt x="3369480" y="737402"/>
                  <a:pt x="3345546" y="730798"/>
                  <a:pt x="3314720" y="728156"/>
                </a:cubicBezTo>
                <a:lnTo>
                  <a:pt x="3287917" y="727087"/>
                </a:lnTo>
                <a:lnTo>
                  <a:pt x="3288145" y="726835"/>
                </a:lnTo>
                <a:cubicBezTo>
                  <a:pt x="3263936" y="726835"/>
                  <a:pt x="3245233" y="726488"/>
                  <a:pt x="3232037" y="725793"/>
                </a:cubicBezTo>
                <a:cubicBezTo>
                  <a:pt x="3218841" y="725099"/>
                  <a:pt x="3209663" y="723759"/>
                  <a:pt x="3204504" y="721775"/>
                </a:cubicBezTo>
                <a:cubicBezTo>
                  <a:pt x="3199345" y="719791"/>
                  <a:pt x="3196765" y="716913"/>
                  <a:pt x="3196765" y="713143"/>
                </a:cubicBezTo>
                <a:cubicBezTo>
                  <a:pt x="3196765" y="707984"/>
                  <a:pt x="3200088" y="703965"/>
                  <a:pt x="3206736" y="701088"/>
                </a:cubicBezTo>
                <a:lnTo>
                  <a:pt x="3209464" y="700132"/>
                </a:lnTo>
                <a:lnTo>
                  <a:pt x="3213098" y="701274"/>
                </a:lnTo>
                <a:cubicBezTo>
                  <a:pt x="3225426" y="703630"/>
                  <a:pt x="3238834" y="704809"/>
                  <a:pt x="3253320" y="704809"/>
                </a:cubicBezTo>
                <a:cubicBezTo>
                  <a:pt x="3284077" y="704809"/>
                  <a:pt x="3309725" y="700145"/>
                  <a:pt x="3330264" y="690819"/>
                </a:cubicBezTo>
                <a:cubicBezTo>
                  <a:pt x="3350802" y="681492"/>
                  <a:pt x="3366180" y="669139"/>
                  <a:pt x="3376400" y="653761"/>
                </a:cubicBezTo>
                <a:cubicBezTo>
                  <a:pt x="3386620" y="638382"/>
                  <a:pt x="3391729" y="621465"/>
                  <a:pt x="3391729" y="603010"/>
                </a:cubicBezTo>
                <a:cubicBezTo>
                  <a:pt x="3391729" y="583960"/>
                  <a:pt x="3386719" y="566647"/>
                  <a:pt x="3376698" y="551069"/>
                </a:cubicBezTo>
                <a:lnTo>
                  <a:pt x="3366105" y="539262"/>
                </a:lnTo>
                <a:lnTo>
                  <a:pt x="3374019" y="535889"/>
                </a:lnTo>
                <a:cubicBezTo>
                  <a:pt x="3388208" y="533011"/>
                  <a:pt x="3403735" y="531573"/>
                  <a:pt x="3420602" y="531573"/>
                </a:cubicBezTo>
                <a:close/>
                <a:moveTo>
                  <a:pt x="10985833" y="433346"/>
                </a:moveTo>
                <a:lnTo>
                  <a:pt x="10985833" y="504784"/>
                </a:lnTo>
                <a:lnTo>
                  <a:pt x="10938208" y="504784"/>
                </a:lnTo>
                <a:lnTo>
                  <a:pt x="10938208" y="589020"/>
                </a:lnTo>
                <a:lnTo>
                  <a:pt x="10985833" y="589020"/>
                </a:lnTo>
                <a:lnTo>
                  <a:pt x="10985833" y="686949"/>
                </a:lnTo>
                <a:cubicBezTo>
                  <a:pt x="10985833" y="714929"/>
                  <a:pt x="10990000" y="736856"/>
                  <a:pt x="10998334" y="752731"/>
                </a:cubicBezTo>
                <a:cubicBezTo>
                  <a:pt x="11006669" y="768606"/>
                  <a:pt x="11020956" y="779818"/>
                  <a:pt x="11041197" y="786366"/>
                </a:cubicBezTo>
                <a:cubicBezTo>
                  <a:pt x="11061437" y="792915"/>
                  <a:pt x="11089516" y="796189"/>
                  <a:pt x="11125433" y="796189"/>
                </a:cubicBezTo>
                <a:lnTo>
                  <a:pt x="11151032" y="796189"/>
                </a:lnTo>
                <a:lnTo>
                  <a:pt x="11151032" y="711357"/>
                </a:lnTo>
                <a:lnTo>
                  <a:pt x="11127219" y="711357"/>
                </a:lnTo>
                <a:cubicBezTo>
                  <a:pt x="11115114" y="711357"/>
                  <a:pt x="11107029" y="709125"/>
                  <a:pt x="11102960" y="704660"/>
                </a:cubicBezTo>
                <a:cubicBezTo>
                  <a:pt x="11098892" y="700195"/>
                  <a:pt x="11096858" y="691910"/>
                  <a:pt x="11096858" y="679805"/>
                </a:cubicBezTo>
                <a:lnTo>
                  <a:pt x="11096858" y="589020"/>
                </a:lnTo>
                <a:lnTo>
                  <a:pt x="11152222" y="589020"/>
                </a:lnTo>
                <a:lnTo>
                  <a:pt x="11152222" y="504784"/>
                </a:lnTo>
                <a:lnTo>
                  <a:pt x="11096858" y="504784"/>
                </a:lnTo>
                <a:lnTo>
                  <a:pt x="11096858" y="433346"/>
                </a:lnTo>
                <a:close/>
                <a:moveTo>
                  <a:pt x="7975933" y="395544"/>
                </a:moveTo>
                <a:lnTo>
                  <a:pt x="8109878" y="657184"/>
                </a:lnTo>
                <a:lnTo>
                  <a:pt x="8109878" y="796189"/>
                </a:lnTo>
                <a:lnTo>
                  <a:pt x="8230727" y="796189"/>
                </a:lnTo>
                <a:lnTo>
                  <a:pt x="8230727" y="657184"/>
                </a:lnTo>
                <a:lnTo>
                  <a:pt x="8364077" y="395544"/>
                </a:lnTo>
                <a:lnTo>
                  <a:pt x="8233108" y="395544"/>
                </a:lnTo>
                <a:lnTo>
                  <a:pt x="8169707" y="547944"/>
                </a:lnTo>
                <a:lnTo>
                  <a:pt x="8106902" y="395544"/>
                </a:lnTo>
                <a:close/>
                <a:moveTo>
                  <a:pt x="6406689" y="395544"/>
                </a:moveTo>
                <a:lnTo>
                  <a:pt x="6406689" y="540800"/>
                </a:lnTo>
                <a:cubicBezTo>
                  <a:pt x="6399347" y="529489"/>
                  <a:pt x="6389177" y="519865"/>
                  <a:pt x="6376179" y="511927"/>
                </a:cubicBezTo>
                <a:cubicBezTo>
                  <a:pt x="6363182" y="503990"/>
                  <a:pt x="6346265" y="500021"/>
                  <a:pt x="6325429" y="500021"/>
                </a:cubicBezTo>
                <a:cubicBezTo>
                  <a:pt x="6300624" y="500021"/>
                  <a:pt x="6278945" y="505528"/>
                  <a:pt x="6260391" y="516541"/>
                </a:cubicBezTo>
                <a:cubicBezTo>
                  <a:pt x="6241837" y="527554"/>
                  <a:pt x="6227451" y="544223"/>
                  <a:pt x="6217231" y="566547"/>
                </a:cubicBezTo>
                <a:cubicBezTo>
                  <a:pt x="6207011" y="588872"/>
                  <a:pt x="6201902" y="616901"/>
                  <a:pt x="6201902" y="650635"/>
                </a:cubicBezTo>
                <a:cubicBezTo>
                  <a:pt x="6201902" y="684767"/>
                  <a:pt x="6206615" y="712945"/>
                  <a:pt x="6216040" y="735170"/>
                </a:cubicBezTo>
                <a:cubicBezTo>
                  <a:pt x="6225466" y="757395"/>
                  <a:pt x="6238960" y="773915"/>
                  <a:pt x="6256522" y="784729"/>
                </a:cubicBezTo>
                <a:cubicBezTo>
                  <a:pt x="6274083" y="795544"/>
                  <a:pt x="6295068" y="800952"/>
                  <a:pt x="6319476" y="800952"/>
                </a:cubicBezTo>
                <a:cubicBezTo>
                  <a:pt x="6340114" y="800952"/>
                  <a:pt x="6357129" y="797033"/>
                  <a:pt x="6370524" y="789194"/>
                </a:cubicBezTo>
                <a:cubicBezTo>
                  <a:pt x="6383918" y="781356"/>
                  <a:pt x="6395775" y="770293"/>
                  <a:pt x="6406094" y="756005"/>
                </a:cubicBezTo>
                <a:lnTo>
                  <a:pt x="6410261" y="796189"/>
                </a:lnTo>
                <a:lnTo>
                  <a:pt x="6517417" y="796189"/>
                </a:lnTo>
                <a:lnTo>
                  <a:pt x="6517417" y="395544"/>
                </a:lnTo>
                <a:close/>
                <a:moveTo>
                  <a:pt x="5825366" y="395544"/>
                </a:moveTo>
                <a:lnTo>
                  <a:pt x="5825366" y="686949"/>
                </a:lnTo>
                <a:cubicBezTo>
                  <a:pt x="5825366" y="714929"/>
                  <a:pt x="5829434" y="736856"/>
                  <a:pt x="5837571" y="752731"/>
                </a:cubicBezTo>
                <a:cubicBezTo>
                  <a:pt x="5845707" y="768606"/>
                  <a:pt x="5859895" y="779818"/>
                  <a:pt x="5880135" y="786366"/>
                </a:cubicBezTo>
                <a:cubicBezTo>
                  <a:pt x="5900376" y="792915"/>
                  <a:pt x="5928455" y="796189"/>
                  <a:pt x="5964372" y="796189"/>
                </a:cubicBezTo>
                <a:lnTo>
                  <a:pt x="5988780" y="796189"/>
                </a:lnTo>
                <a:lnTo>
                  <a:pt x="5988780" y="711357"/>
                </a:lnTo>
                <a:lnTo>
                  <a:pt x="5965563" y="711357"/>
                </a:lnTo>
                <a:cubicBezTo>
                  <a:pt x="5953061" y="711357"/>
                  <a:pt x="5944925" y="709125"/>
                  <a:pt x="5941155" y="704660"/>
                </a:cubicBezTo>
                <a:cubicBezTo>
                  <a:pt x="5937385" y="700195"/>
                  <a:pt x="5935499" y="691910"/>
                  <a:pt x="5935499" y="679805"/>
                </a:cubicBezTo>
                <a:lnTo>
                  <a:pt x="5935499" y="395544"/>
                </a:lnTo>
                <a:close/>
                <a:moveTo>
                  <a:pt x="5011575" y="395544"/>
                </a:moveTo>
                <a:lnTo>
                  <a:pt x="5011575" y="796189"/>
                </a:lnTo>
                <a:lnTo>
                  <a:pt x="5128553" y="796189"/>
                </a:lnTo>
                <a:lnTo>
                  <a:pt x="5128553" y="643194"/>
                </a:lnTo>
                <a:lnTo>
                  <a:pt x="5268750" y="643194"/>
                </a:lnTo>
                <a:lnTo>
                  <a:pt x="5268750" y="796189"/>
                </a:lnTo>
                <a:lnTo>
                  <a:pt x="5386622" y="796189"/>
                </a:lnTo>
                <a:lnTo>
                  <a:pt x="5386622" y="395544"/>
                </a:lnTo>
                <a:lnTo>
                  <a:pt x="5268750" y="395544"/>
                </a:lnTo>
                <a:lnTo>
                  <a:pt x="5268750" y="539609"/>
                </a:lnTo>
                <a:lnTo>
                  <a:pt x="5128553" y="539609"/>
                </a:lnTo>
                <a:lnTo>
                  <a:pt x="5128553" y="395544"/>
                </a:lnTo>
                <a:close/>
                <a:moveTo>
                  <a:pt x="3537284" y="395544"/>
                </a:moveTo>
                <a:lnTo>
                  <a:pt x="3671229" y="657184"/>
                </a:lnTo>
                <a:lnTo>
                  <a:pt x="3671229" y="796189"/>
                </a:lnTo>
                <a:lnTo>
                  <a:pt x="3792077" y="796189"/>
                </a:lnTo>
                <a:lnTo>
                  <a:pt x="3792077" y="657184"/>
                </a:lnTo>
                <a:lnTo>
                  <a:pt x="3925427" y="395544"/>
                </a:lnTo>
                <a:lnTo>
                  <a:pt x="3794458" y="395544"/>
                </a:lnTo>
                <a:lnTo>
                  <a:pt x="3731057" y="547944"/>
                </a:lnTo>
                <a:lnTo>
                  <a:pt x="3668252" y="395544"/>
                </a:lnTo>
                <a:close/>
                <a:moveTo>
                  <a:pt x="2406190" y="395544"/>
                </a:moveTo>
                <a:lnTo>
                  <a:pt x="2406190" y="540800"/>
                </a:lnTo>
                <a:cubicBezTo>
                  <a:pt x="2398848" y="529489"/>
                  <a:pt x="2388677" y="519865"/>
                  <a:pt x="2375680" y="511927"/>
                </a:cubicBezTo>
                <a:cubicBezTo>
                  <a:pt x="2362682" y="503990"/>
                  <a:pt x="2345765" y="500021"/>
                  <a:pt x="2324929" y="500021"/>
                </a:cubicBezTo>
                <a:cubicBezTo>
                  <a:pt x="2300125" y="500021"/>
                  <a:pt x="2278445" y="505528"/>
                  <a:pt x="2259892" y="516541"/>
                </a:cubicBezTo>
                <a:cubicBezTo>
                  <a:pt x="2241338" y="527554"/>
                  <a:pt x="2226951" y="544223"/>
                  <a:pt x="2216731" y="566547"/>
                </a:cubicBezTo>
                <a:cubicBezTo>
                  <a:pt x="2206512" y="588872"/>
                  <a:pt x="2201402" y="616901"/>
                  <a:pt x="2201402" y="650635"/>
                </a:cubicBezTo>
                <a:cubicBezTo>
                  <a:pt x="2201402" y="684767"/>
                  <a:pt x="2206115" y="712945"/>
                  <a:pt x="2215541" y="735170"/>
                </a:cubicBezTo>
                <a:cubicBezTo>
                  <a:pt x="2224967" y="757395"/>
                  <a:pt x="2238460" y="773915"/>
                  <a:pt x="2256022" y="784729"/>
                </a:cubicBezTo>
                <a:cubicBezTo>
                  <a:pt x="2273584" y="795544"/>
                  <a:pt x="2294569" y="800952"/>
                  <a:pt x="2318977" y="800952"/>
                </a:cubicBezTo>
                <a:cubicBezTo>
                  <a:pt x="2339614" y="800952"/>
                  <a:pt x="2356630" y="797033"/>
                  <a:pt x="2370025" y="789194"/>
                </a:cubicBezTo>
                <a:cubicBezTo>
                  <a:pt x="2383419" y="781356"/>
                  <a:pt x="2395276" y="770293"/>
                  <a:pt x="2405594" y="756005"/>
                </a:cubicBezTo>
                <a:lnTo>
                  <a:pt x="2409762" y="796189"/>
                </a:lnTo>
                <a:lnTo>
                  <a:pt x="2516918" y="796189"/>
                </a:lnTo>
                <a:lnTo>
                  <a:pt x="2516918" y="395544"/>
                </a:lnTo>
                <a:close/>
                <a:moveTo>
                  <a:pt x="900942" y="390781"/>
                </a:moveTo>
                <a:cubicBezTo>
                  <a:pt x="871573" y="390781"/>
                  <a:pt x="844635" y="394452"/>
                  <a:pt x="820128" y="401795"/>
                </a:cubicBezTo>
                <a:cubicBezTo>
                  <a:pt x="795621" y="409137"/>
                  <a:pt x="776025" y="421341"/>
                  <a:pt x="761341" y="438406"/>
                </a:cubicBezTo>
                <a:cubicBezTo>
                  <a:pt x="746657" y="455472"/>
                  <a:pt x="739314" y="478788"/>
                  <a:pt x="739314" y="508356"/>
                </a:cubicBezTo>
                <a:cubicBezTo>
                  <a:pt x="739314" y="535541"/>
                  <a:pt x="745665" y="557270"/>
                  <a:pt x="758365" y="573542"/>
                </a:cubicBezTo>
                <a:cubicBezTo>
                  <a:pt x="771065" y="589814"/>
                  <a:pt x="787932" y="602812"/>
                  <a:pt x="808966" y="612535"/>
                </a:cubicBezTo>
                <a:cubicBezTo>
                  <a:pt x="830000" y="622259"/>
                  <a:pt x="852920" y="631089"/>
                  <a:pt x="877725" y="639027"/>
                </a:cubicBezTo>
                <a:cubicBezTo>
                  <a:pt x="899354" y="645773"/>
                  <a:pt x="915477" y="651479"/>
                  <a:pt x="926094" y="656142"/>
                </a:cubicBezTo>
                <a:cubicBezTo>
                  <a:pt x="936710" y="660805"/>
                  <a:pt x="943804" y="665220"/>
                  <a:pt x="947376" y="669388"/>
                </a:cubicBezTo>
                <a:cubicBezTo>
                  <a:pt x="950948" y="673555"/>
                  <a:pt x="952734" y="678417"/>
                  <a:pt x="952734" y="683973"/>
                </a:cubicBezTo>
                <a:cubicBezTo>
                  <a:pt x="952734" y="689330"/>
                  <a:pt x="950998" y="693895"/>
                  <a:pt x="947525" y="697665"/>
                </a:cubicBezTo>
                <a:cubicBezTo>
                  <a:pt x="944052" y="701435"/>
                  <a:pt x="938794" y="704263"/>
                  <a:pt x="931749" y="706148"/>
                </a:cubicBezTo>
                <a:cubicBezTo>
                  <a:pt x="924705" y="708033"/>
                  <a:pt x="915626" y="708976"/>
                  <a:pt x="904514" y="708976"/>
                </a:cubicBezTo>
                <a:cubicBezTo>
                  <a:pt x="893798" y="708976"/>
                  <a:pt x="884769" y="707686"/>
                  <a:pt x="877427" y="705106"/>
                </a:cubicBezTo>
                <a:cubicBezTo>
                  <a:pt x="870085" y="702527"/>
                  <a:pt x="864429" y="698360"/>
                  <a:pt x="860460" y="692605"/>
                </a:cubicBezTo>
                <a:cubicBezTo>
                  <a:pt x="856492" y="686850"/>
                  <a:pt x="854111" y="679111"/>
                  <a:pt x="853317" y="669388"/>
                </a:cubicBezTo>
                <a:lnTo>
                  <a:pt x="732468" y="669388"/>
                </a:lnTo>
                <a:cubicBezTo>
                  <a:pt x="733064" y="701138"/>
                  <a:pt x="740852" y="726686"/>
                  <a:pt x="755835" y="746034"/>
                </a:cubicBezTo>
                <a:cubicBezTo>
                  <a:pt x="770816" y="765382"/>
                  <a:pt x="791107" y="779471"/>
                  <a:pt x="816705" y="788301"/>
                </a:cubicBezTo>
                <a:cubicBezTo>
                  <a:pt x="842304" y="797132"/>
                  <a:pt x="871176" y="801547"/>
                  <a:pt x="903323" y="801547"/>
                </a:cubicBezTo>
                <a:cubicBezTo>
                  <a:pt x="934676" y="801547"/>
                  <a:pt x="963301" y="797578"/>
                  <a:pt x="989197" y="789641"/>
                </a:cubicBezTo>
                <a:cubicBezTo>
                  <a:pt x="1015093" y="781703"/>
                  <a:pt x="1035780" y="768656"/>
                  <a:pt x="1051258" y="750499"/>
                </a:cubicBezTo>
                <a:cubicBezTo>
                  <a:pt x="1066737" y="732342"/>
                  <a:pt x="1074476" y="707984"/>
                  <a:pt x="1074476" y="677424"/>
                </a:cubicBezTo>
                <a:cubicBezTo>
                  <a:pt x="1074476" y="650437"/>
                  <a:pt x="1069713" y="628857"/>
                  <a:pt x="1060188" y="612684"/>
                </a:cubicBezTo>
                <a:cubicBezTo>
                  <a:pt x="1050663" y="596511"/>
                  <a:pt x="1036177" y="583216"/>
                  <a:pt x="1016730" y="572798"/>
                </a:cubicBezTo>
                <a:cubicBezTo>
                  <a:pt x="997283" y="562380"/>
                  <a:pt x="972677" y="552508"/>
                  <a:pt x="942911" y="543181"/>
                </a:cubicBezTo>
                <a:cubicBezTo>
                  <a:pt x="918702" y="535442"/>
                  <a:pt x="900743" y="529192"/>
                  <a:pt x="889036" y="524429"/>
                </a:cubicBezTo>
                <a:cubicBezTo>
                  <a:pt x="877328" y="519666"/>
                  <a:pt x="869688" y="515450"/>
                  <a:pt x="866116" y="511779"/>
                </a:cubicBezTo>
                <a:cubicBezTo>
                  <a:pt x="862544" y="508108"/>
                  <a:pt x="860758" y="504188"/>
                  <a:pt x="860758" y="500021"/>
                </a:cubicBezTo>
                <a:cubicBezTo>
                  <a:pt x="860758" y="493671"/>
                  <a:pt x="864578" y="488710"/>
                  <a:pt x="872218" y="485138"/>
                </a:cubicBezTo>
                <a:cubicBezTo>
                  <a:pt x="879858" y="481566"/>
                  <a:pt x="889433" y="479781"/>
                  <a:pt x="900942" y="479781"/>
                </a:cubicBezTo>
                <a:cubicBezTo>
                  <a:pt x="913840" y="479781"/>
                  <a:pt x="924060" y="482559"/>
                  <a:pt x="931600" y="488115"/>
                </a:cubicBezTo>
                <a:cubicBezTo>
                  <a:pt x="939141" y="493671"/>
                  <a:pt x="942911" y="501708"/>
                  <a:pt x="942911" y="512225"/>
                </a:cubicBezTo>
                <a:lnTo>
                  <a:pt x="1063760" y="512225"/>
                </a:lnTo>
                <a:cubicBezTo>
                  <a:pt x="1063760" y="483650"/>
                  <a:pt x="1056467" y="460433"/>
                  <a:pt x="1041882" y="442573"/>
                </a:cubicBezTo>
                <a:cubicBezTo>
                  <a:pt x="1027297" y="424714"/>
                  <a:pt x="1007701" y="411617"/>
                  <a:pt x="983095" y="403283"/>
                </a:cubicBezTo>
                <a:cubicBezTo>
                  <a:pt x="958489" y="394949"/>
                  <a:pt x="931104" y="390781"/>
                  <a:pt x="900942" y="390781"/>
                </a:cubicBezTo>
                <a:close/>
                <a:moveTo>
                  <a:pt x="9633283" y="390186"/>
                </a:moveTo>
                <a:cubicBezTo>
                  <a:pt x="9593992" y="390186"/>
                  <a:pt x="9559364" y="398372"/>
                  <a:pt x="9529401" y="414743"/>
                </a:cubicBezTo>
                <a:cubicBezTo>
                  <a:pt x="9499437" y="431114"/>
                  <a:pt x="9476021" y="454678"/>
                  <a:pt x="9459154" y="485436"/>
                </a:cubicBezTo>
                <a:cubicBezTo>
                  <a:pt x="9442287" y="516194"/>
                  <a:pt x="9433853" y="553103"/>
                  <a:pt x="9433853" y="596164"/>
                </a:cubicBezTo>
                <a:cubicBezTo>
                  <a:pt x="9433853" y="639027"/>
                  <a:pt x="9442287" y="675787"/>
                  <a:pt x="9459154" y="706446"/>
                </a:cubicBezTo>
                <a:cubicBezTo>
                  <a:pt x="9476021" y="737104"/>
                  <a:pt x="9499437" y="760619"/>
                  <a:pt x="9529401" y="776990"/>
                </a:cubicBezTo>
                <a:cubicBezTo>
                  <a:pt x="9559364" y="793361"/>
                  <a:pt x="9593992" y="801547"/>
                  <a:pt x="9633283" y="801547"/>
                </a:cubicBezTo>
                <a:cubicBezTo>
                  <a:pt x="9674359" y="801547"/>
                  <a:pt x="9708639" y="794998"/>
                  <a:pt x="9736123" y="781902"/>
                </a:cubicBezTo>
                <a:cubicBezTo>
                  <a:pt x="9763607" y="768805"/>
                  <a:pt x="9784591" y="750052"/>
                  <a:pt x="9799077" y="725645"/>
                </a:cubicBezTo>
                <a:cubicBezTo>
                  <a:pt x="9813563" y="701237"/>
                  <a:pt x="9821600" y="672166"/>
                  <a:pt x="9823187" y="638431"/>
                </a:cubicBezTo>
                <a:lnTo>
                  <a:pt x="9702637" y="638431"/>
                </a:lnTo>
                <a:cubicBezTo>
                  <a:pt x="9701446" y="658275"/>
                  <a:pt x="9695146" y="674100"/>
                  <a:pt x="9683735" y="685908"/>
                </a:cubicBezTo>
                <a:cubicBezTo>
                  <a:pt x="9672325" y="697715"/>
                  <a:pt x="9655507" y="703618"/>
                  <a:pt x="9633283" y="703618"/>
                </a:cubicBezTo>
                <a:cubicBezTo>
                  <a:pt x="9614034" y="703618"/>
                  <a:pt x="9598556" y="698855"/>
                  <a:pt x="9586848" y="689330"/>
                </a:cubicBezTo>
                <a:cubicBezTo>
                  <a:pt x="9575140" y="679805"/>
                  <a:pt x="9566707" y="666907"/>
                  <a:pt x="9561547" y="650635"/>
                </a:cubicBezTo>
                <a:cubicBezTo>
                  <a:pt x="9556388" y="634363"/>
                  <a:pt x="9553808" y="616206"/>
                  <a:pt x="9553808" y="596164"/>
                </a:cubicBezTo>
                <a:cubicBezTo>
                  <a:pt x="9553808" y="576122"/>
                  <a:pt x="9556388" y="557965"/>
                  <a:pt x="9561547" y="541693"/>
                </a:cubicBezTo>
                <a:cubicBezTo>
                  <a:pt x="9566707" y="525421"/>
                  <a:pt x="9575140" y="512473"/>
                  <a:pt x="9586848" y="502849"/>
                </a:cubicBezTo>
                <a:cubicBezTo>
                  <a:pt x="9598556" y="493225"/>
                  <a:pt x="9614034" y="488413"/>
                  <a:pt x="9633283" y="488413"/>
                </a:cubicBezTo>
                <a:cubicBezTo>
                  <a:pt x="9647173" y="488413"/>
                  <a:pt x="9658980" y="490546"/>
                  <a:pt x="9668704" y="494812"/>
                </a:cubicBezTo>
                <a:cubicBezTo>
                  <a:pt x="9678427" y="499079"/>
                  <a:pt x="9686166" y="505329"/>
                  <a:pt x="9691921" y="513565"/>
                </a:cubicBezTo>
                <a:cubicBezTo>
                  <a:pt x="9697676" y="521800"/>
                  <a:pt x="9701446" y="531870"/>
                  <a:pt x="9703232" y="543777"/>
                </a:cubicBezTo>
                <a:lnTo>
                  <a:pt x="9824080" y="543777"/>
                </a:lnTo>
                <a:cubicBezTo>
                  <a:pt x="9823882" y="511630"/>
                  <a:pt x="9815250" y="484097"/>
                  <a:pt x="9798184" y="461177"/>
                </a:cubicBezTo>
                <a:cubicBezTo>
                  <a:pt x="9781118" y="438258"/>
                  <a:pt x="9758249" y="420696"/>
                  <a:pt x="9729574" y="408492"/>
                </a:cubicBezTo>
                <a:cubicBezTo>
                  <a:pt x="9700900" y="396288"/>
                  <a:pt x="9668803" y="390186"/>
                  <a:pt x="9633283" y="390186"/>
                </a:cubicBezTo>
                <a:close/>
                <a:moveTo>
                  <a:pt x="7403540" y="387209"/>
                </a:moveTo>
                <a:cubicBezTo>
                  <a:pt x="7383498" y="387209"/>
                  <a:pt x="7368615" y="391724"/>
                  <a:pt x="7358891" y="400753"/>
                </a:cubicBezTo>
                <a:cubicBezTo>
                  <a:pt x="7349168" y="409782"/>
                  <a:pt x="7344306" y="421539"/>
                  <a:pt x="7344306" y="436025"/>
                </a:cubicBezTo>
                <a:cubicBezTo>
                  <a:pt x="7344306" y="449916"/>
                  <a:pt x="7349168" y="461475"/>
                  <a:pt x="7358891" y="470702"/>
                </a:cubicBezTo>
                <a:cubicBezTo>
                  <a:pt x="7368615" y="479929"/>
                  <a:pt x="7383498" y="484543"/>
                  <a:pt x="7403540" y="484543"/>
                </a:cubicBezTo>
                <a:cubicBezTo>
                  <a:pt x="7423582" y="484543"/>
                  <a:pt x="7438465" y="479929"/>
                  <a:pt x="7448188" y="470702"/>
                </a:cubicBezTo>
                <a:cubicBezTo>
                  <a:pt x="7457912" y="461475"/>
                  <a:pt x="7462774" y="449916"/>
                  <a:pt x="7462774" y="436025"/>
                </a:cubicBezTo>
                <a:cubicBezTo>
                  <a:pt x="7462774" y="421539"/>
                  <a:pt x="7457912" y="409782"/>
                  <a:pt x="7448188" y="400753"/>
                </a:cubicBezTo>
                <a:cubicBezTo>
                  <a:pt x="7438465" y="391724"/>
                  <a:pt x="7423582" y="387209"/>
                  <a:pt x="7403540" y="387209"/>
                </a:cubicBezTo>
                <a:close/>
                <a:moveTo>
                  <a:pt x="6089090" y="387209"/>
                </a:moveTo>
                <a:cubicBezTo>
                  <a:pt x="6069048" y="387209"/>
                  <a:pt x="6054165" y="391724"/>
                  <a:pt x="6044441" y="400753"/>
                </a:cubicBezTo>
                <a:cubicBezTo>
                  <a:pt x="6034719" y="409782"/>
                  <a:pt x="6029856" y="421539"/>
                  <a:pt x="6029856" y="436025"/>
                </a:cubicBezTo>
                <a:cubicBezTo>
                  <a:pt x="6029856" y="449916"/>
                  <a:pt x="6034719" y="461475"/>
                  <a:pt x="6044441" y="470702"/>
                </a:cubicBezTo>
                <a:cubicBezTo>
                  <a:pt x="6054165" y="479929"/>
                  <a:pt x="6069048" y="484543"/>
                  <a:pt x="6089090" y="484543"/>
                </a:cubicBezTo>
                <a:cubicBezTo>
                  <a:pt x="6109133" y="484543"/>
                  <a:pt x="6124015" y="479929"/>
                  <a:pt x="6133738" y="470702"/>
                </a:cubicBezTo>
                <a:cubicBezTo>
                  <a:pt x="6143462" y="461475"/>
                  <a:pt x="6148324" y="449916"/>
                  <a:pt x="6148324" y="436025"/>
                </a:cubicBezTo>
                <a:cubicBezTo>
                  <a:pt x="6148324" y="421539"/>
                  <a:pt x="6143462" y="409782"/>
                  <a:pt x="6133738" y="400753"/>
                </a:cubicBezTo>
                <a:cubicBezTo>
                  <a:pt x="6124015" y="391724"/>
                  <a:pt x="6109133" y="387209"/>
                  <a:pt x="6089090" y="387209"/>
                </a:cubicBezTo>
                <a:close/>
                <a:moveTo>
                  <a:pt x="2641040" y="387209"/>
                </a:moveTo>
                <a:cubicBezTo>
                  <a:pt x="2620998" y="387209"/>
                  <a:pt x="2606115" y="391724"/>
                  <a:pt x="2596392" y="400753"/>
                </a:cubicBezTo>
                <a:cubicBezTo>
                  <a:pt x="2586668" y="409782"/>
                  <a:pt x="2581807" y="421539"/>
                  <a:pt x="2581807" y="436025"/>
                </a:cubicBezTo>
                <a:cubicBezTo>
                  <a:pt x="2581807" y="449916"/>
                  <a:pt x="2586668" y="461475"/>
                  <a:pt x="2596392" y="470702"/>
                </a:cubicBezTo>
                <a:cubicBezTo>
                  <a:pt x="2606115" y="479929"/>
                  <a:pt x="2620998" y="484543"/>
                  <a:pt x="2641040" y="484543"/>
                </a:cubicBezTo>
                <a:cubicBezTo>
                  <a:pt x="2661083" y="484543"/>
                  <a:pt x="2675965" y="479929"/>
                  <a:pt x="2685689" y="470702"/>
                </a:cubicBezTo>
                <a:cubicBezTo>
                  <a:pt x="2695412" y="461475"/>
                  <a:pt x="2700274" y="449916"/>
                  <a:pt x="2700274" y="436025"/>
                </a:cubicBezTo>
                <a:cubicBezTo>
                  <a:pt x="2700274" y="421539"/>
                  <a:pt x="2695412" y="409782"/>
                  <a:pt x="2685689" y="400753"/>
                </a:cubicBezTo>
                <a:cubicBezTo>
                  <a:pt x="2675965" y="391724"/>
                  <a:pt x="2661083" y="387209"/>
                  <a:pt x="2641040" y="387209"/>
                </a:cubicBezTo>
                <a:close/>
                <a:moveTo>
                  <a:pt x="0" y="0"/>
                </a:moveTo>
                <a:lnTo>
                  <a:pt x="12404034" y="0"/>
                </a:lnTo>
                <a:lnTo>
                  <a:pt x="12404034" y="7116417"/>
                </a:lnTo>
                <a:lnTo>
                  <a:pt x="0" y="7116417"/>
                </a:lnTo>
                <a:close/>
              </a:path>
            </a:pathLst>
          </a:custGeom>
          <a:solidFill>
            <a:schemeClr val="tx1">
              <a:alpha val="66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hu-HU" sz="4800" dirty="0">
              <a:latin typeface="Aptos Black" panose="020B0004020202020204" pitchFamily="34" charset="0"/>
            </a:endParaRP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FFF95F74-E737-C2C2-FC3D-8FF8819433D7}"/>
              </a:ext>
            </a:extLst>
          </p:cNvPr>
          <p:cNvSpPr txBox="1"/>
          <p:nvPr/>
        </p:nvSpPr>
        <p:spPr>
          <a:xfrm>
            <a:off x="559318" y="7116417"/>
            <a:ext cx="527913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u="sng" dirty="0" err="1">
                <a:latin typeface="Aptos Black" panose="020B0004020202020204" pitchFamily="34" charset="0"/>
              </a:rPr>
              <a:t>Advantages</a:t>
            </a:r>
            <a:r>
              <a:rPr lang="hu-HU" sz="4400" b="1" u="sng" dirty="0">
                <a:latin typeface="Aptos Black" panose="020B0004020202020204" pitchFamily="34" charset="0"/>
              </a:rPr>
              <a:t>:</a:t>
            </a:r>
          </a:p>
          <a:p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4000" b="1" i="0" dirty="0" err="1">
                <a:effectLst/>
                <a:latin typeface="Aptos Black" panose="020B0004020202020204" pitchFamily="34" charset="0"/>
              </a:rPr>
              <a:t>Familiarity</a:t>
            </a:r>
            <a:endParaRPr lang="hu-HU" sz="4000" b="1" i="0" dirty="0">
              <a:effectLst/>
              <a:latin typeface="Aptos Black" panose="020B0004020202020204" pitchFamily="34" charset="0"/>
            </a:endParaRPr>
          </a:p>
          <a:p>
            <a:r>
              <a:rPr lang="hu-HU" sz="4000" b="1" i="0" dirty="0">
                <a:effectLst/>
                <a:latin typeface="Aptos Black" panose="020B0004020202020204" pitchFamily="34" charset="0"/>
              </a:rPr>
              <a:t>Cost </a:t>
            </a:r>
            <a:r>
              <a:rPr lang="hu-HU" sz="4000" b="1" i="0" dirty="0" err="1">
                <a:effectLst/>
                <a:latin typeface="Aptos Black" panose="020B0004020202020204" pitchFamily="34" charset="0"/>
              </a:rPr>
              <a:t>Savings</a:t>
            </a:r>
            <a:endParaRPr lang="hu-HU" sz="4000" b="1" dirty="0">
              <a:latin typeface="Aptos Black" panose="020B0004020202020204" pitchFamily="34" charset="0"/>
            </a:endParaRPr>
          </a:p>
          <a:p>
            <a:r>
              <a:rPr lang="hu-HU" sz="4000" b="1" i="0" dirty="0" err="1">
                <a:effectLst/>
                <a:latin typeface="Aptos Black" panose="020B0004020202020204" pitchFamily="34" charset="0"/>
              </a:rPr>
              <a:t>Support</a:t>
            </a:r>
            <a:r>
              <a:rPr lang="hu-HU" sz="4000" b="1" i="0" dirty="0">
                <a:effectLst/>
                <a:latin typeface="Aptos Black" panose="020B0004020202020204" pitchFamily="34" charset="0"/>
              </a:rPr>
              <a:t> Local </a:t>
            </a:r>
            <a:r>
              <a:rPr lang="hu-HU" sz="4000" b="1" i="0" dirty="0" err="1">
                <a:effectLst/>
                <a:latin typeface="Aptos Black" panose="020B0004020202020204" pitchFamily="34" charset="0"/>
              </a:rPr>
              <a:t>Economy</a:t>
            </a:r>
            <a:endParaRPr lang="hu-HU" dirty="0">
              <a:latin typeface="Aptos Black" panose="020B0004020202020204" pitchFamily="34" charset="0"/>
            </a:endParaRP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0E6B1886-79A4-B3EF-9C15-246EC910227A}"/>
              </a:ext>
            </a:extLst>
          </p:cNvPr>
          <p:cNvSpPr txBox="1"/>
          <p:nvPr/>
        </p:nvSpPr>
        <p:spPr>
          <a:xfrm>
            <a:off x="6798584" y="7116417"/>
            <a:ext cx="6096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u="sng" dirty="0" err="1">
                <a:latin typeface="Aptos Black" panose="020B0004020202020204" pitchFamily="34" charset="0"/>
              </a:rPr>
              <a:t>Disadvantages</a:t>
            </a:r>
            <a:r>
              <a:rPr lang="hu-HU" sz="4400" b="1" u="sng" dirty="0">
                <a:latin typeface="Aptos Black" panose="020B0004020202020204" pitchFamily="34" charset="0"/>
              </a:rPr>
              <a:t>:</a:t>
            </a:r>
          </a:p>
          <a:p>
            <a:endParaRPr lang="hu-HU" sz="3600" dirty="0">
              <a:latin typeface="Aptos Black" panose="020B0004020202020204" pitchFamily="34" charset="0"/>
            </a:endParaRPr>
          </a:p>
          <a:p>
            <a:r>
              <a:rPr lang="hu-HU" sz="4000" b="1" i="0" dirty="0" err="1">
                <a:effectLst/>
                <a:latin typeface="Aptos Black" panose="020B0004020202020204" pitchFamily="34" charset="0"/>
              </a:rPr>
              <a:t>Potential</a:t>
            </a:r>
            <a:r>
              <a:rPr lang="hu-HU" sz="4000" b="1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b="1" i="0" dirty="0" err="1">
                <a:effectLst/>
                <a:latin typeface="Aptos Black" panose="020B0004020202020204" pitchFamily="34" charset="0"/>
              </a:rPr>
              <a:t>for</a:t>
            </a:r>
            <a:r>
              <a:rPr lang="hu-HU" sz="4000" b="1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b="1" i="0" dirty="0" err="1">
                <a:effectLst/>
                <a:latin typeface="Aptos Black" panose="020B0004020202020204" pitchFamily="34" charset="0"/>
              </a:rPr>
              <a:t>Routine</a:t>
            </a:r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3600" b="1" i="0" dirty="0">
                <a:effectLst/>
                <a:latin typeface="Aptos Black" panose="020B0004020202020204" pitchFamily="34" charset="0"/>
              </a:rPr>
              <a:t>  Less </a:t>
            </a:r>
            <a:r>
              <a:rPr lang="hu-HU" sz="3600" b="1" i="0" dirty="0" err="1">
                <a:effectLst/>
                <a:latin typeface="Aptos Black" panose="020B0004020202020204" pitchFamily="34" charset="0"/>
              </a:rPr>
              <a:t>Adventure</a:t>
            </a:r>
            <a:endParaRPr lang="hu-HU" sz="3600" b="1" dirty="0">
              <a:latin typeface="Aptos Black" panose="020B0004020202020204" pitchFamily="34" charset="0"/>
            </a:endParaRPr>
          </a:p>
          <a:p>
            <a:r>
              <a:rPr lang="hu-HU" sz="3600" b="1" i="0" dirty="0">
                <a:effectLst/>
                <a:latin typeface="Aptos Black" panose="020B0004020202020204" pitchFamily="34" charset="0"/>
              </a:rPr>
              <a:t>  </a:t>
            </a:r>
            <a:r>
              <a:rPr lang="hu-HU" sz="3600" b="1" i="0" dirty="0" err="1">
                <a:effectLst/>
                <a:latin typeface="Aptos Black" panose="020B0004020202020204" pitchFamily="34" charset="0"/>
              </a:rPr>
              <a:t>Weather</a:t>
            </a:r>
            <a:r>
              <a:rPr lang="hu-HU" sz="3600" b="1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3600" b="1" i="0" dirty="0" err="1">
                <a:effectLst/>
                <a:latin typeface="Aptos Black" panose="020B0004020202020204" pitchFamily="34" charset="0"/>
              </a:rPr>
              <a:t>Constraints</a:t>
            </a:r>
            <a:endParaRPr lang="hu-HU" sz="3600" dirty="0"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923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Kép 4" descr="Hii a hegyi pult">
            <a:extLst>
              <a:ext uri="{FF2B5EF4-FFF2-40B4-BE49-F238E27FC236}">
                <a16:creationId xmlns:a16="http://schemas.microsoft.com/office/drawing/2014/main" id="{BEA5BD0A-EF77-383A-92FF-17E6D65DF2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4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1" name="Szövegdoboz 10">
            <a:extLst>
              <a:ext uri="{FF2B5EF4-FFF2-40B4-BE49-F238E27FC236}">
                <a16:creationId xmlns:a16="http://schemas.microsoft.com/office/drawing/2014/main" id="{38475CE8-1B9D-3C3C-8CF2-78ACCA6F57AA}"/>
              </a:ext>
            </a:extLst>
          </p:cNvPr>
          <p:cNvSpPr txBox="1"/>
          <p:nvPr/>
        </p:nvSpPr>
        <p:spPr>
          <a:xfrm>
            <a:off x="-95969" y="-1328928"/>
            <a:ext cx="12404034" cy="8445345"/>
          </a:xfrm>
          <a:custGeom>
            <a:avLst/>
            <a:gdLst/>
            <a:ahLst/>
            <a:cxnLst/>
            <a:rect l="l" t="t" r="r" b="b"/>
            <a:pathLst>
              <a:path w="12404034" h="7116417">
                <a:moveTo>
                  <a:pt x="3219387" y="803035"/>
                </a:moveTo>
                <a:lnTo>
                  <a:pt x="3275941" y="803035"/>
                </a:lnTo>
                <a:cubicBezTo>
                  <a:pt x="3283879" y="803035"/>
                  <a:pt x="3290626" y="803730"/>
                  <a:pt x="3296182" y="805119"/>
                </a:cubicBezTo>
                <a:cubicBezTo>
                  <a:pt x="3301738" y="806508"/>
                  <a:pt x="3305955" y="808542"/>
                  <a:pt x="3308832" y="811221"/>
                </a:cubicBezTo>
                <a:cubicBezTo>
                  <a:pt x="3311710" y="813900"/>
                  <a:pt x="3313148" y="817422"/>
                  <a:pt x="3313148" y="821788"/>
                </a:cubicBezTo>
                <a:cubicBezTo>
                  <a:pt x="3313148" y="828138"/>
                  <a:pt x="3309180" y="833495"/>
                  <a:pt x="3301242" y="837861"/>
                </a:cubicBezTo>
                <a:cubicBezTo>
                  <a:pt x="3293304" y="842227"/>
                  <a:pt x="3279414" y="844409"/>
                  <a:pt x="3259570" y="844409"/>
                </a:cubicBezTo>
                <a:cubicBezTo>
                  <a:pt x="3238337" y="844409"/>
                  <a:pt x="3224199" y="841879"/>
                  <a:pt x="3217154" y="836819"/>
                </a:cubicBezTo>
                <a:cubicBezTo>
                  <a:pt x="3210109" y="831759"/>
                  <a:pt x="3206587" y="826947"/>
                  <a:pt x="3206587" y="822383"/>
                </a:cubicBezTo>
                <a:cubicBezTo>
                  <a:pt x="3206587" y="818613"/>
                  <a:pt x="3207629" y="815090"/>
                  <a:pt x="3209713" y="811816"/>
                </a:cubicBezTo>
                <a:cubicBezTo>
                  <a:pt x="3211796" y="808542"/>
                  <a:pt x="3215021" y="805615"/>
                  <a:pt x="3219387" y="803035"/>
                </a:cubicBezTo>
                <a:close/>
                <a:moveTo>
                  <a:pt x="6757328" y="667602"/>
                </a:moveTo>
                <a:lnTo>
                  <a:pt x="6757328" y="704809"/>
                </a:lnTo>
                <a:cubicBezTo>
                  <a:pt x="6752963" y="710365"/>
                  <a:pt x="6746662" y="715723"/>
                  <a:pt x="6738427" y="720882"/>
                </a:cubicBezTo>
                <a:cubicBezTo>
                  <a:pt x="6730192" y="726041"/>
                  <a:pt x="6720221" y="728621"/>
                  <a:pt x="6708513" y="728621"/>
                </a:cubicBezTo>
                <a:cubicBezTo>
                  <a:pt x="6701171" y="728621"/>
                  <a:pt x="6695167" y="726488"/>
                  <a:pt x="6690504" y="722222"/>
                </a:cubicBezTo>
                <a:cubicBezTo>
                  <a:pt x="6685841" y="717955"/>
                  <a:pt x="6683509" y="711555"/>
                  <a:pt x="6683509" y="703023"/>
                </a:cubicBezTo>
                <a:cubicBezTo>
                  <a:pt x="6683509" y="691315"/>
                  <a:pt x="6688470" y="682633"/>
                  <a:pt x="6698392" y="676978"/>
                </a:cubicBezTo>
                <a:cubicBezTo>
                  <a:pt x="6708314" y="671322"/>
                  <a:pt x="6727960" y="668197"/>
                  <a:pt x="6757328" y="667602"/>
                </a:cubicBezTo>
                <a:close/>
                <a:moveTo>
                  <a:pt x="10028570" y="582174"/>
                </a:moveTo>
                <a:cubicBezTo>
                  <a:pt x="10041270" y="582174"/>
                  <a:pt x="10051043" y="585548"/>
                  <a:pt x="10057889" y="592295"/>
                </a:cubicBezTo>
                <a:cubicBezTo>
                  <a:pt x="10064735" y="599042"/>
                  <a:pt x="10069498" y="607723"/>
                  <a:pt x="10072177" y="618340"/>
                </a:cubicBezTo>
                <a:cubicBezTo>
                  <a:pt x="10074856" y="628956"/>
                  <a:pt x="10076195" y="640118"/>
                  <a:pt x="10076195" y="651826"/>
                </a:cubicBezTo>
                <a:cubicBezTo>
                  <a:pt x="10076195" y="663137"/>
                  <a:pt x="10074856" y="673902"/>
                  <a:pt x="10072177" y="684122"/>
                </a:cubicBezTo>
                <a:cubicBezTo>
                  <a:pt x="10069498" y="694341"/>
                  <a:pt x="10064735" y="702676"/>
                  <a:pt x="10057889" y="709125"/>
                </a:cubicBezTo>
                <a:cubicBezTo>
                  <a:pt x="10051043" y="715574"/>
                  <a:pt x="10041270" y="718799"/>
                  <a:pt x="10028570" y="718799"/>
                </a:cubicBezTo>
                <a:cubicBezTo>
                  <a:pt x="10015672" y="718799"/>
                  <a:pt x="10005601" y="715574"/>
                  <a:pt x="9998358" y="709125"/>
                </a:cubicBezTo>
                <a:cubicBezTo>
                  <a:pt x="9991115" y="702676"/>
                  <a:pt x="9986105" y="694341"/>
                  <a:pt x="9983326" y="684122"/>
                </a:cubicBezTo>
                <a:cubicBezTo>
                  <a:pt x="9980548" y="673902"/>
                  <a:pt x="9979159" y="663137"/>
                  <a:pt x="9979159" y="651826"/>
                </a:cubicBezTo>
                <a:cubicBezTo>
                  <a:pt x="9979159" y="640118"/>
                  <a:pt x="9980548" y="628956"/>
                  <a:pt x="9983326" y="618340"/>
                </a:cubicBezTo>
                <a:cubicBezTo>
                  <a:pt x="9986105" y="607723"/>
                  <a:pt x="9991115" y="599042"/>
                  <a:pt x="9998358" y="592295"/>
                </a:cubicBezTo>
                <a:cubicBezTo>
                  <a:pt x="10005601" y="585548"/>
                  <a:pt x="10015672" y="582174"/>
                  <a:pt x="10028570" y="582174"/>
                </a:cubicBezTo>
                <a:close/>
                <a:moveTo>
                  <a:pt x="8504570" y="582174"/>
                </a:moveTo>
                <a:cubicBezTo>
                  <a:pt x="8517270" y="582174"/>
                  <a:pt x="8527043" y="585548"/>
                  <a:pt x="8533889" y="592295"/>
                </a:cubicBezTo>
                <a:cubicBezTo>
                  <a:pt x="8540735" y="599042"/>
                  <a:pt x="8545498" y="607723"/>
                  <a:pt x="8548177" y="618340"/>
                </a:cubicBezTo>
                <a:cubicBezTo>
                  <a:pt x="8550855" y="628956"/>
                  <a:pt x="8552195" y="640118"/>
                  <a:pt x="8552195" y="651826"/>
                </a:cubicBezTo>
                <a:cubicBezTo>
                  <a:pt x="8552195" y="663137"/>
                  <a:pt x="8550855" y="673902"/>
                  <a:pt x="8548177" y="684122"/>
                </a:cubicBezTo>
                <a:cubicBezTo>
                  <a:pt x="8545498" y="694341"/>
                  <a:pt x="8540735" y="702676"/>
                  <a:pt x="8533889" y="709125"/>
                </a:cubicBezTo>
                <a:cubicBezTo>
                  <a:pt x="8527043" y="715574"/>
                  <a:pt x="8517270" y="718799"/>
                  <a:pt x="8504570" y="718799"/>
                </a:cubicBezTo>
                <a:cubicBezTo>
                  <a:pt x="8491671" y="718799"/>
                  <a:pt x="8481601" y="715574"/>
                  <a:pt x="8474358" y="709125"/>
                </a:cubicBezTo>
                <a:cubicBezTo>
                  <a:pt x="8467115" y="702676"/>
                  <a:pt x="8462105" y="694341"/>
                  <a:pt x="8459327" y="684122"/>
                </a:cubicBezTo>
                <a:cubicBezTo>
                  <a:pt x="8456548" y="673902"/>
                  <a:pt x="8455159" y="663137"/>
                  <a:pt x="8455159" y="651826"/>
                </a:cubicBezTo>
                <a:cubicBezTo>
                  <a:pt x="8455159" y="640118"/>
                  <a:pt x="8456548" y="628956"/>
                  <a:pt x="8459327" y="618340"/>
                </a:cubicBezTo>
                <a:cubicBezTo>
                  <a:pt x="8462105" y="607723"/>
                  <a:pt x="8467115" y="599042"/>
                  <a:pt x="8474358" y="592295"/>
                </a:cubicBezTo>
                <a:cubicBezTo>
                  <a:pt x="8481601" y="585548"/>
                  <a:pt x="8491671" y="582174"/>
                  <a:pt x="8504570" y="582174"/>
                </a:cubicBezTo>
                <a:close/>
                <a:moveTo>
                  <a:pt x="5608971" y="582174"/>
                </a:moveTo>
                <a:cubicBezTo>
                  <a:pt x="5621670" y="582174"/>
                  <a:pt x="5631443" y="585548"/>
                  <a:pt x="5638290" y="592295"/>
                </a:cubicBezTo>
                <a:cubicBezTo>
                  <a:pt x="5645136" y="599042"/>
                  <a:pt x="5649898" y="607723"/>
                  <a:pt x="5652577" y="618340"/>
                </a:cubicBezTo>
                <a:cubicBezTo>
                  <a:pt x="5655256" y="628956"/>
                  <a:pt x="5656595" y="640118"/>
                  <a:pt x="5656595" y="651826"/>
                </a:cubicBezTo>
                <a:cubicBezTo>
                  <a:pt x="5656595" y="663137"/>
                  <a:pt x="5655256" y="673902"/>
                  <a:pt x="5652577" y="684122"/>
                </a:cubicBezTo>
                <a:cubicBezTo>
                  <a:pt x="5649898" y="694341"/>
                  <a:pt x="5645136" y="702676"/>
                  <a:pt x="5638290" y="709125"/>
                </a:cubicBezTo>
                <a:cubicBezTo>
                  <a:pt x="5631443" y="715574"/>
                  <a:pt x="5621670" y="718799"/>
                  <a:pt x="5608971" y="718799"/>
                </a:cubicBezTo>
                <a:cubicBezTo>
                  <a:pt x="5596072" y="718799"/>
                  <a:pt x="5586001" y="715574"/>
                  <a:pt x="5578758" y="709125"/>
                </a:cubicBezTo>
                <a:cubicBezTo>
                  <a:pt x="5571516" y="702676"/>
                  <a:pt x="5566505" y="694341"/>
                  <a:pt x="5563727" y="684122"/>
                </a:cubicBezTo>
                <a:cubicBezTo>
                  <a:pt x="5560949" y="673902"/>
                  <a:pt x="5559559" y="663137"/>
                  <a:pt x="5559559" y="651826"/>
                </a:cubicBezTo>
                <a:cubicBezTo>
                  <a:pt x="5559559" y="640118"/>
                  <a:pt x="5560949" y="628956"/>
                  <a:pt x="5563727" y="618340"/>
                </a:cubicBezTo>
                <a:cubicBezTo>
                  <a:pt x="5566505" y="607723"/>
                  <a:pt x="5571516" y="599042"/>
                  <a:pt x="5578758" y="592295"/>
                </a:cubicBezTo>
                <a:cubicBezTo>
                  <a:pt x="5586001" y="585548"/>
                  <a:pt x="5596072" y="582174"/>
                  <a:pt x="5608971" y="582174"/>
                </a:cubicBezTo>
                <a:close/>
                <a:moveTo>
                  <a:pt x="4065921" y="582174"/>
                </a:moveTo>
                <a:cubicBezTo>
                  <a:pt x="4078621" y="582174"/>
                  <a:pt x="4088394" y="585548"/>
                  <a:pt x="4095240" y="592295"/>
                </a:cubicBezTo>
                <a:cubicBezTo>
                  <a:pt x="4102086" y="599042"/>
                  <a:pt x="4106849" y="607723"/>
                  <a:pt x="4109528" y="618340"/>
                </a:cubicBezTo>
                <a:cubicBezTo>
                  <a:pt x="4112207" y="628956"/>
                  <a:pt x="4113546" y="640118"/>
                  <a:pt x="4113546" y="651826"/>
                </a:cubicBezTo>
                <a:cubicBezTo>
                  <a:pt x="4113546" y="663137"/>
                  <a:pt x="4112207" y="673902"/>
                  <a:pt x="4109528" y="684122"/>
                </a:cubicBezTo>
                <a:cubicBezTo>
                  <a:pt x="4106849" y="694341"/>
                  <a:pt x="4102086" y="702676"/>
                  <a:pt x="4095240" y="709125"/>
                </a:cubicBezTo>
                <a:cubicBezTo>
                  <a:pt x="4088394" y="715574"/>
                  <a:pt x="4078621" y="718799"/>
                  <a:pt x="4065921" y="718799"/>
                </a:cubicBezTo>
                <a:cubicBezTo>
                  <a:pt x="4053023" y="718799"/>
                  <a:pt x="4042952" y="715574"/>
                  <a:pt x="4035709" y="709125"/>
                </a:cubicBezTo>
                <a:cubicBezTo>
                  <a:pt x="4028466" y="702676"/>
                  <a:pt x="4023455" y="694341"/>
                  <a:pt x="4020677" y="684122"/>
                </a:cubicBezTo>
                <a:cubicBezTo>
                  <a:pt x="4017899" y="673902"/>
                  <a:pt x="4016510" y="663137"/>
                  <a:pt x="4016510" y="651826"/>
                </a:cubicBezTo>
                <a:cubicBezTo>
                  <a:pt x="4016510" y="640118"/>
                  <a:pt x="4017899" y="628956"/>
                  <a:pt x="4020677" y="618340"/>
                </a:cubicBezTo>
                <a:cubicBezTo>
                  <a:pt x="4023455" y="607723"/>
                  <a:pt x="4028466" y="599042"/>
                  <a:pt x="4035709" y="592295"/>
                </a:cubicBezTo>
                <a:cubicBezTo>
                  <a:pt x="4042952" y="585548"/>
                  <a:pt x="4053023" y="582174"/>
                  <a:pt x="4065921" y="582174"/>
                </a:cubicBezTo>
                <a:close/>
                <a:moveTo>
                  <a:pt x="6356683" y="581579"/>
                </a:moveTo>
                <a:cubicBezTo>
                  <a:pt x="6368986" y="581579"/>
                  <a:pt x="6379454" y="585399"/>
                  <a:pt x="6388086" y="593039"/>
                </a:cubicBezTo>
                <a:cubicBezTo>
                  <a:pt x="6396718" y="600679"/>
                  <a:pt x="6402919" y="608467"/>
                  <a:pt x="6406689" y="616405"/>
                </a:cubicBezTo>
                <a:lnTo>
                  <a:pt x="6406689" y="682782"/>
                </a:lnTo>
                <a:cubicBezTo>
                  <a:pt x="6403911" y="690720"/>
                  <a:pt x="6398255" y="698905"/>
                  <a:pt x="6389723" y="707339"/>
                </a:cubicBezTo>
                <a:cubicBezTo>
                  <a:pt x="6381190" y="715772"/>
                  <a:pt x="6370177" y="719989"/>
                  <a:pt x="6356683" y="719989"/>
                </a:cubicBezTo>
                <a:cubicBezTo>
                  <a:pt x="6343586" y="719989"/>
                  <a:pt x="6332970" y="714830"/>
                  <a:pt x="6324834" y="704511"/>
                </a:cubicBezTo>
                <a:cubicBezTo>
                  <a:pt x="6316698" y="694192"/>
                  <a:pt x="6312630" y="676829"/>
                  <a:pt x="6312630" y="652421"/>
                </a:cubicBezTo>
                <a:cubicBezTo>
                  <a:pt x="6312630" y="628609"/>
                  <a:pt x="6316797" y="610848"/>
                  <a:pt x="6325131" y="599141"/>
                </a:cubicBezTo>
                <a:cubicBezTo>
                  <a:pt x="6333466" y="587433"/>
                  <a:pt x="6343983" y="581579"/>
                  <a:pt x="6356683" y="581579"/>
                </a:cubicBezTo>
                <a:close/>
                <a:moveTo>
                  <a:pt x="2356183" y="581579"/>
                </a:moveTo>
                <a:cubicBezTo>
                  <a:pt x="2368487" y="581579"/>
                  <a:pt x="2378954" y="585399"/>
                  <a:pt x="2387586" y="593039"/>
                </a:cubicBezTo>
                <a:cubicBezTo>
                  <a:pt x="2396218" y="600679"/>
                  <a:pt x="2402420" y="608467"/>
                  <a:pt x="2406190" y="616405"/>
                </a:cubicBezTo>
                <a:lnTo>
                  <a:pt x="2406190" y="682782"/>
                </a:lnTo>
                <a:cubicBezTo>
                  <a:pt x="2403411" y="690720"/>
                  <a:pt x="2397756" y="698905"/>
                  <a:pt x="2389223" y="707339"/>
                </a:cubicBezTo>
                <a:cubicBezTo>
                  <a:pt x="2380691" y="715772"/>
                  <a:pt x="2369677" y="719989"/>
                  <a:pt x="2356183" y="719989"/>
                </a:cubicBezTo>
                <a:cubicBezTo>
                  <a:pt x="2343087" y="719989"/>
                  <a:pt x="2332470" y="714830"/>
                  <a:pt x="2324334" y="704511"/>
                </a:cubicBezTo>
                <a:cubicBezTo>
                  <a:pt x="2316198" y="694192"/>
                  <a:pt x="2312130" y="676829"/>
                  <a:pt x="2312130" y="652421"/>
                </a:cubicBezTo>
                <a:cubicBezTo>
                  <a:pt x="2312130" y="628609"/>
                  <a:pt x="2316297" y="610848"/>
                  <a:pt x="2324632" y="599141"/>
                </a:cubicBezTo>
                <a:cubicBezTo>
                  <a:pt x="2332966" y="587433"/>
                  <a:pt x="2343483" y="581579"/>
                  <a:pt x="2356183" y="581579"/>
                </a:cubicBezTo>
                <a:close/>
                <a:moveTo>
                  <a:pt x="1288490" y="581579"/>
                </a:moveTo>
                <a:cubicBezTo>
                  <a:pt x="1302182" y="581579"/>
                  <a:pt x="1313047" y="586788"/>
                  <a:pt x="1321084" y="597206"/>
                </a:cubicBezTo>
                <a:cubicBezTo>
                  <a:pt x="1329120" y="607624"/>
                  <a:pt x="1333139" y="625136"/>
                  <a:pt x="1333139" y="649742"/>
                </a:cubicBezTo>
                <a:cubicBezTo>
                  <a:pt x="1333139" y="673753"/>
                  <a:pt x="1329071" y="691364"/>
                  <a:pt x="1320935" y="702576"/>
                </a:cubicBezTo>
                <a:cubicBezTo>
                  <a:pt x="1312799" y="713788"/>
                  <a:pt x="1301984" y="719394"/>
                  <a:pt x="1288490" y="719394"/>
                </a:cubicBezTo>
                <a:cubicBezTo>
                  <a:pt x="1275989" y="719394"/>
                  <a:pt x="1265720" y="715574"/>
                  <a:pt x="1257683" y="707934"/>
                </a:cubicBezTo>
                <a:cubicBezTo>
                  <a:pt x="1249646" y="700294"/>
                  <a:pt x="1243445" y="692506"/>
                  <a:pt x="1239080" y="684568"/>
                </a:cubicBezTo>
                <a:lnTo>
                  <a:pt x="1239080" y="618191"/>
                </a:lnTo>
                <a:cubicBezTo>
                  <a:pt x="1241857" y="610650"/>
                  <a:pt x="1247612" y="602663"/>
                  <a:pt x="1256343" y="594229"/>
                </a:cubicBezTo>
                <a:cubicBezTo>
                  <a:pt x="1265075" y="585796"/>
                  <a:pt x="1275790" y="581579"/>
                  <a:pt x="1288490" y="581579"/>
                </a:cubicBezTo>
                <a:close/>
                <a:moveTo>
                  <a:pt x="1644189" y="571161"/>
                </a:moveTo>
                <a:cubicBezTo>
                  <a:pt x="1655500" y="571161"/>
                  <a:pt x="1665621" y="574336"/>
                  <a:pt x="1674550" y="580686"/>
                </a:cubicBezTo>
                <a:cubicBezTo>
                  <a:pt x="1683480" y="587036"/>
                  <a:pt x="1688441" y="597553"/>
                  <a:pt x="1689433" y="612238"/>
                </a:cubicBezTo>
                <a:lnTo>
                  <a:pt x="1599541" y="612238"/>
                </a:lnTo>
                <a:cubicBezTo>
                  <a:pt x="1600930" y="598942"/>
                  <a:pt x="1605842" y="588772"/>
                  <a:pt x="1614275" y="581728"/>
                </a:cubicBezTo>
                <a:cubicBezTo>
                  <a:pt x="1622709" y="574683"/>
                  <a:pt x="1632680" y="571161"/>
                  <a:pt x="1644189" y="571161"/>
                </a:cubicBezTo>
                <a:close/>
                <a:moveTo>
                  <a:pt x="3255998" y="562231"/>
                </a:moveTo>
                <a:cubicBezTo>
                  <a:pt x="3265722" y="562231"/>
                  <a:pt x="3273709" y="565605"/>
                  <a:pt x="3279960" y="572352"/>
                </a:cubicBezTo>
                <a:cubicBezTo>
                  <a:pt x="3286211" y="579098"/>
                  <a:pt x="3289336" y="589318"/>
                  <a:pt x="3289336" y="603010"/>
                </a:cubicBezTo>
                <a:cubicBezTo>
                  <a:pt x="3289336" y="616107"/>
                  <a:pt x="3286211" y="625979"/>
                  <a:pt x="3279960" y="632627"/>
                </a:cubicBezTo>
                <a:cubicBezTo>
                  <a:pt x="3273709" y="639275"/>
                  <a:pt x="3265722" y="642599"/>
                  <a:pt x="3255998" y="642599"/>
                </a:cubicBezTo>
                <a:cubicBezTo>
                  <a:pt x="3245878" y="642599"/>
                  <a:pt x="3237445" y="639275"/>
                  <a:pt x="3230698" y="632627"/>
                </a:cubicBezTo>
                <a:cubicBezTo>
                  <a:pt x="3223950" y="625979"/>
                  <a:pt x="3220577" y="616107"/>
                  <a:pt x="3220577" y="603010"/>
                </a:cubicBezTo>
                <a:cubicBezTo>
                  <a:pt x="3220577" y="589318"/>
                  <a:pt x="3223950" y="579098"/>
                  <a:pt x="3230698" y="572352"/>
                </a:cubicBezTo>
                <a:cubicBezTo>
                  <a:pt x="3237445" y="565605"/>
                  <a:pt x="3245878" y="562231"/>
                  <a:pt x="3255998" y="562231"/>
                </a:cubicBezTo>
                <a:close/>
                <a:moveTo>
                  <a:pt x="11423983" y="504784"/>
                </a:moveTo>
                <a:lnTo>
                  <a:pt x="11538580" y="796189"/>
                </a:lnTo>
                <a:lnTo>
                  <a:pt x="11537092" y="800356"/>
                </a:lnTo>
                <a:cubicBezTo>
                  <a:pt x="11535901" y="804722"/>
                  <a:pt x="11531189" y="808046"/>
                  <a:pt x="11522953" y="810328"/>
                </a:cubicBezTo>
                <a:cubicBezTo>
                  <a:pt x="11514718" y="812610"/>
                  <a:pt x="11503457" y="813751"/>
                  <a:pt x="11489169" y="813751"/>
                </a:cubicBezTo>
                <a:lnTo>
                  <a:pt x="11460297" y="813751"/>
                </a:lnTo>
                <a:lnTo>
                  <a:pt x="11460297" y="902750"/>
                </a:lnTo>
                <a:lnTo>
                  <a:pt x="11502564" y="902750"/>
                </a:lnTo>
                <a:cubicBezTo>
                  <a:pt x="11534711" y="902750"/>
                  <a:pt x="11559863" y="899873"/>
                  <a:pt x="11578020" y="894118"/>
                </a:cubicBezTo>
                <a:cubicBezTo>
                  <a:pt x="11596177" y="888363"/>
                  <a:pt x="11610068" y="879781"/>
                  <a:pt x="11619692" y="868371"/>
                </a:cubicBezTo>
                <a:cubicBezTo>
                  <a:pt x="11629315" y="856961"/>
                  <a:pt x="11637203" y="842624"/>
                  <a:pt x="11643355" y="825359"/>
                </a:cubicBezTo>
                <a:lnTo>
                  <a:pt x="11653773" y="796189"/>
                </a:lnTo>
                <a:lnTo>
                  <a:pt x="11752893" y="504784"/>
                </a:lnTo>
                <a:lnTo>
                  <a:pt x="11640974" y="504784"/>
                </a:lnTo>
                <a:lnTo>
                  <a:pt x="11594540" y="694391"/>
                </a:lnTo>
                <a:lnTo>
                  <a:pt x="11538580" y="504784"/>
                </a:lnTo>
                <a:close/>
                <a:moveTo>
                  <a:pt x="10241990" y="504784"/>
                </a:moveTo>
                <a:lnTo>
                  <a:pt x="10241990" y="696177"/>
                </a:lnTo>
                <a:cubicBezTo>
                  <a:pt x="10241990" y="731895"/>
                  <a:pt x="10250771" y="758188"/>
                  <a:pt x="10268332" y="775056"/>
                </a:cubicBezTo>
                <a:cubicBezTo>
                  <a:pt x="10285894" y="791923"/>
                  <a:pt x="10309062" y="800356"/>
                  <a:pt x="10337835" y="800356"/>
                </a:cubicBezTo>
                <a:cubicBezTo>
                  <a:pt x="10362640" y="800356"/>
                  <a:pt x="10382533" y="795941"/>
                  <a:pt x="10397515" y="787111"/>
                </a:cubicBezTo>
                <a:cubicBezTo>
                  <a:pt x="10412498" y="778280"/>
                  <a:pt x="10425148" y="767316"/>
                  <a:pt x="10435466" y="754220"/>
                </a:cubicBezTo>
                <a:lnTo>
                  <a:pt x="10436657" y="796189"/>
                </a:lnTo>
                <a:lnTo>
                  <a:pt x="10543813" y="796189"/>
                </a:lnTo>
                <a:lnTo>
                  <a:pt x="10543813" y="504784"/>
                </a:lnTo>
                <a:lnTo>
                  <a:pt x="10432787" y="504784"/>
                </a:lnTo>
                <a:lnTo>
                  <a:pt x="10432787" y="685759"/>
                </a:lnTo>
                <a:cubicBezTo>
                  <a:pt x="10425247" y="694887"/>
                  <a:pt x="10417260" y="701882"/>
                  <a:pt x="10408826" y="706743"/>
                </a:cubicBezTo>
                <a:cubicBezTo>
                  <a:pt x="10400393" y="711605"/>
                  <a:pt x="10391513" y="714036"/>
                  <a:pt x="10382186" y="714036"/>
                </a:cubicBezTo>
                <a:cubicBezTo>
                  <a:pt x="10376034" y="714036"/>
                  <a:pt x="10370775" y="712845"/>
                  <a:pt x="10366410" y="710464"/>
                </a:cubicBezTo>
                <a:cubicBezTo>
                  <a:pt x="10362045" y="708083"/>
                  <a:pt x="10358720" y="704561"/>
                  <a:pt x="10356439" y="699897"/>
                </a:cubicBezTo>
                <a:cubicBezTo>
                  <a:pt x="10354157" y="695234"/>
                  <a:pt x="10353015" y="689529"/>
                  <a:pt x="10353015" y="682782"/>
                </a:cubicBezTo>
                <a:lnTo>
                  <a:pt x="10353015" y="504784"/>
                </a:lnTo>
                <a:close/>
                <a:moveTo>
                  <a:pt x="8717989" y="504784"/>
                </a:moveTo>
                <a:lnTo>
                  <a:pt x="8717989" y="696177"/>
                </a:lnTo>
                <a:cubicBezTo>
                  <a:pt x="8717989" y="731895"/>
                  <a:pt x="8726771" y="758188"/>
                  <a:pt x="8744333" y="775056"/>
                </a:cubicBezTo>
                <a:cubicBezTo>
                  <a:pt x="8761894" y="791923"/>
                  <a:pt x="8785061" y="800356"/>
                  <a:pt x="8813835" y="800356"/>
                </a:cubicBezTo>
                <a:cubicBezTo>
                  <a:pt x="8838640" y="800356"/>
                  <a:pt x="8858533" y="795941"/>
                  <a:pt x="8873515" y="787111"/>
                </a:cubicBezTo>
                <a:cubicBezTo>
                  <a:pt x="8888497" y="778280"/>
                  <a:pt x="8901147" y="767316"/>
                  <a:pt x="8911466" y="754220"/>
                </a:cubicBezTo>
                <a:lnTo>
                  <a:pt x="8912657" y="796189"/>
                </a:lnTo>
                <a:lnTo>
                  <a:pt x="9019813" y="796189"/>
                </a:lnTo>
                <a:lnTo>
                  <a:pt x="9019813" y="504784"/>
                </a:lnTo>
                <a:lnTo>
                  <a:pt x="8908787" y="504784"/>
                </a:lnTo>
                <a:lnTo>
                  <a:pt x="8908787" y="685759"/>
                </a:lnTo>
                <a:cubicBezTo>
                  <a:pt x="8901247" y="694887"/>
                  <a:pt x="8893260" y="701882"/>
                  <a:pt x="8884826" y="706743"/>
                </a:cubicBezTo>
                <a:cubicBezTo>
                  <a:pt x="8876392" y="711605"/>
                  <a:pt x="8867513" y="714036"/>
                  <a:pt x="8858186" y="714036"/>
                </a:cubicBezTo>
                <a:cubicBezTo>
                  <a:pt x="8852035" y="714036"/>
                  <a:pt x="8846775" y="712845"/>
                  <a:pt x="8842410" y="710464"/>
                </a:cubicBezTo>
                <a:cubicBezTo>
                  <a:pt x="8838045" y="708083"/>
                  <a:pt x="8834721" y="704561"/>
                  <a:pt x="8832439" y="699897"/>
                </a:cubicBezTo>
                <a:cubicBezTo>
                  <a:pt x="8830157" y="695234"/>
                  <a:pt x="8829015" y="689529"/>
                  <a:pt x="8829015" y="682782"/>
                </a:cubicBezTo>
                <a:lnTo>
                  <a:pt x="8829015" y="504784"/>
                </a:lnTo>
                <a:close/>
                <a:moveTo>
                  <a:pt x="7348176" y="504784"/>
                </a:moveTo>
                <a:lnTo>
                  <a:pt x="7348176" y="796189"/>
                </a:lnTo>
                <a:lnTo>
                  <a:pt x="7458904" y="796189"/>
                </a:lnTo>
                <a:lnTo>
                  <a:pt x="7458904" y="504784"/>
                </a:lnTo>
                <a:close/>
                <a:moveTo>
                  <a:pt x="6890083" y="504784"/>
                </a:moveTo>
                <a:lnTo>
                  <a:pt x="7004681" y="796189"/>
                </a:lnTo>
                <a:lnTo>
                  <a:pt x="7003192" y="800356"/>
                </a:lnTo>
                <a:cubicBezTo>
                  <a:pt x="7002002" y="804722"/>
                  <a:pt x="6997289" y="808046"/>
                  <a:pt x="6989054" y="810328"/>
                </a:cubicBezTo>
                <a:cubicBezTo>
                  <a:pt x="6980819" y="812610"/>
                  <a:pt x="6969557" y="813751"/>
                  <a:pt x="6955270" y="813751"/>
                </a:cubicBezTo>
                <a:lnTo>
                  <a:pt x="6926397" y="813751"/>
                </a:lnTo>
                <a:lnTo>
                  <a:pt x="6926397" y="902750"/>
                </a:lnTo>
                <a:lnTo>
                  <a:pt x="6968664" y="902750"/>
                </a:lnTo>
                <a:cubicBezTo>
                  <a:pt x="7000811" y="902750"/>
                  <a:pt x="7025963" y="899873"/>
                  <a:pt x="7044120" y="894118"/>
                </a:cubicBezTo>
                <a:cubicBezTo>
                  <a:pt x="7062277" y="888363"/>
                  <a:pt x="7076167" y="879781"/>
                  <a:pt x="7085792" y="868371"/>
                </a:cubicBezTo>
                <a:cubicBezTo>
                  <a:pt x="7095416" y="856961"/>
                  <a:pt x="7103304" y="842624"/>
                  <a:pt x="7109456" y="825359"/>
                </a:cubicBezTo>
                <a:lnTo>
                  <a:pt x="7119874" y="796189"/>
                </a:lnTo>
                <a:lnTo>
                  <a:pt x="7218993" y="504784"/>
                </a:lnTo>
                <a:lnTo>
                  <a:pt x="7107074" y="504784"/>
                </a:lnTo>
                <a:lnTo>
                  <a:pt x="7060640" y="694391"/>
                </a:lnTo>
                <a:lnTo>
                  <a:pt x="7004681" y="504784"/>
                </a:lnTo>
                <a:close/>
                <a:moveTo>
                  <a:pt x="6033726" y="504784"/>
                </a:moveTo>
                <a:lnTo>
                  <a:pt x="6033726" y="796189"/>
                </a:lnTo>
                <a:lnTo>
                  <a:pt x="6144454" y="796189"/>
                </a:lnTo>
                <a:lnTo>
                  <a:pt x="6144454" y="504784"/>
                </a:lnTo>
                <a:close/>
                <a:moveTo>
                  <a:pt x="4279341" y="504784"/>
                </a:moveTo>
                <a:lnTo>
                  <a:pt x="4279341" y="696177"/>
                </a:lnTo>
                <a:cubicBezTo>
                  <a:pt x="4279341" y="731895"/>
                  <a:pt x="4288121" y="758188"/>
                  <a:pt x="4305683" y="775056"/>
                </a:cubicBezTo>
                <a:cubicBezTo>
                  <a:pt x="4323244" y="791923"/>
                  <a:pt x="4346412" y="800356"/>
                  <a:pt x="4375186" y="800356"/>
                </a:cubicBezTo>
                <a:cubicBezTo>
                  <a:pt x="4399990" y="800356"/>
                  <a:pt x="4419884" y="795941"/>
                  <a:pt x="4434866" y="787111"/>
                </a:cubicBezTo>
                <a:cubicBezTo>
                  <a:pt x="4449847" y="778280"/>
                  <a:pt x="4462498" y="767316"/>
                  <a:pt x="4472817" y="754220"/>
                </a:cubicBezTo>
                <a:lnTo>
                  <a:pt x="4474008" y="796189"/>
                </a:lnTo>
                <a:lnTo>
                  <a:pt x="4581164" y="796189"/>
                </a:lnTo>
                <a:lnTo>
                  <a:pt x="4581164" y="504784"/>
                </a:lnTo>
                <a:lnTo>
                  <a:pt x="4470138" y="504784"/>
                </a:lnTo>
                <a:lnTo>
                  <a:pt x="4470138" y="685759"/>
                </a:lnTo>
                <a:cubicBezTo>
                  <a:pt x="4462598" y="694887"/>
                  <a:pt x="4454610" y="701882"/>
                  <a:pt x="4446177" y="706743"/>
                </a:cubicBezTo>
                <a:cubicBezTo>
                  <a:pt x="4437743" y="711605"/>
                  <a:pt x="4428863" y="714036"/>
                  <a:pt x="4419536" y="714036"/>
                </a:cubicBezTo>
                <a:cubicBezTo>
                  <a:pt x="4413385" y="714036"/>
                  <a:pt x="4408126" y="712845"/>
                  <a:pt x="4403760" y="710464"/>
                </a:cubicBezTo>
                <a:cubicBezTo>
                  <a:pt x="4399395" y="708083"/>
                  <a:pt x="4396071" y="704561"/>
                  <a:pt x="4393790" y="699897"/>
                </a:cubicBezTo>
                <a:cubicBezTo>
                  <a:pt x="4391507" y="695234"/>
                  <a:pt x="4390366" y="689529"/>
                  <a:pt x="4390366" y="682782"/>
                </a:cubicBezTo>
                <a:lnTo>
                  <a:pt x="4390366" y="504784"/>
                </a:lnTo>
                <a:close/>
                <a:moveTo>
                  <a:pt x="2585676" y="504784"/>
                </a:moveTo>
                <a:lnTo>
                  <a:pt x="2585676" y="796189"/>
                </a:lnTo>
                <a:lnTo>
                  <a:pt x="2696405" y="796189"/>
                </a:lnTo>
                <a:lnTo>
                  <a:pt x="2696405" y="504784"/>
                </a:lnTo>
                <a:close/>
                <a:moveTo>
                  <a:pt x="6728753" y="501212"/>
                </a:moveTo>
                <a:cubicBezTo>
                  <a:pt x="6701369" y="501212"/>
                  <a:pt x="6677408" y="504288"/>
                  <a:pt x="6656869" y="510439"/>
                </a:cubicBezTo>
                <a:cubicBezTo>
                  <a:pt x="6636331" y="516591"/>
                  <a:pt x="6620406" y="526909"/>
                  <a:pt x="6609095" y="541395"/>
                </a:cubicBezTo>
                <a:cubicBezTo>
                  <a:pt x="6597784" y="555881"/>
                  <a:pt x="6592129" y="575626"/>
                  <a:pt x="6592129" y="600629"/>
                </a:cubicBezTo>
                <a:lnTo>
                  <a:pt x="6694523" y="600629"/>
                </a:lnTo>
                <a:cubicBezTo>
                  <a:pt x="6694523" y="589913"/>
                  <a:pt x="6697499" y="582323"/>
                  <a:pt x="6703452" y="577858"/>
                </a:cubicBezTo>
                <a:cubicBezTo>
                  <a:pt x="6709406" y="573393"/>
                  <a:pt x="6717839" y="571161"/>
                  <a:pt x="6728753" y="571161"/>
                </a:cubicBezTo>
                <a:cubicBezTo>
                  <a:pt x="6737881" y="571161"/>
                  <a:pt x="6745224" y="573393"/>
                  <a:pt x="6750780" y="577858"/>
                </a:cubicBezTo>
                <a:cubicBezTo>
                  <a:pt x="6756336" y="582323"/>
                  <a:pt x="6759114" y="590509"/>
                  <a:pt x="6759114" y="602415"/>
                </a:cubicBezTo>
                <a:lnTo>
                  <a:pt x="6759114" y="612238"/>
                </a:lnTo>
                <a:cubicBezTo>
                  <a:pt x="6722403" y="613428"/>
                  <a:pt x="6690107" y="616504"/>
                  <a:pt x="6662227" y="621465"/>
                </a:cubicBezTo>
                <a:cubicBezTo>
                  <a:pt x="6634347" y="626426"/>
                  <a:pt x="6612568" y="635752"/>
                  <a:pt x="6596891" y="649445"/>
                </a:cubicBezTo>
                <a:cubicBezTo>
                  <a:pt x="6581215" y="663137"/>
                  <a:pt x="6573377" y="683774"/>
                  <a:pt x="6573377" y="711357"/>
                </a:cubicBezTo>
                <a:cubicBezTo>
                  <a:pt x="6573377" y="731796"/>
                  <a:pt x="6578189" y="748663"/>
                  <a:pt x="6587813" y="761959"/>
                </a:cubicBezTo>
                <a:cubicBezTo>
                  <a:pt x="6597437" y="775254"/>
                  <a:pt x="6609740" y="785077"/>
                  <a:pt x="6624722" y="791427"/>
                </a:cubicBezTo>
                <a:cubicBezTo>
                  <a:pt x="6639705" y="797777"/>
                  <a:pt x="6655034" y="800952"/>
                  <a:pt x="6670710" y="800952"/>
                </a:cubicBezTo>
                <a:cubicBezTo>
                  <a:pt x="6690753" y="800952"/>
                  <a:pt x="6707768" y="797826"/>
                  <a:pt x="6721758" y="791575"/>
                </a:cubicBezTo>
                <a:cubicBezTo>
                  <a:pt x="6735748" y="785325"/>
                  <a:pt x="6748399" y="776345"/>
                  <a:pt x="6759709" y="764638"/>
                </a:cubicBezTo>
                <a:lnTo>
                  <a:pt x="6762984" y="796189"/>
                </a:lnTo>
                <a:lnTo>
                  <a:pt x="6866568" y="796189"/>
                </a:lnTo>
                <a:lnTo>
                  <a:pt x="6866568" y="600034"/>
                </a:lnTo>
                <a:cubicBezTo>
                  <a:pt x="6866568" y="581777"/>
                  <a:pt x="6863641" y="566398"/>
                  <a:pt x="6857787" y="553897"/>
                </a:cubicBezTo>
                <a:cubicBezTo>
                  <a:pt x="6851933" y="541395"/>
                  <a:pt x="6843202" y="531226"/>
                  <a:pt x="6831593" y="523387"/>
                </a:cubicBezTo>
                <a:cubicBezTo>
                  <a:pt x="6819985" y="515549"/>
                  <a:pt x="6805598" y="509893"/>
                  <a:pt x="6788433" y="506421"/>
                </a:cubicBezTo>
                <a:cubicBezTo>
                  <a:pt x="6771269" y="502948"/>
                  <a:pt x="6751375" y="501212"/>
                  <a:pt x="6728753" y="501212"/>
                </a:cubicBezTo>
                <a:close/>
                <a:moveTo>
                  <a:pt x="1644189" y="501212"/>
                </a:moveTo>
                <a:cubicBezTo>
                  <a:pt x="1613829" y="501212"/>
                  <a:pt x="1586792" y="506867"/>
                  <a:pt x="1563078" y="518178"/>
                </a:cubicBezTo>
                <a:cubicBezTo>
                  <a:pt x="1539365" y="529489"/>
                  <a:pt x="1520761" y="546059"/>
                  <a:pt x="1507268" y="567887"/>
                </a:cubicBezTo>
                <a:cubicBezTo>
                  <a:pt x="1493774" y="589715"/>
                  <a:pt x="1487027" y="616603"/>
                  <a:pt x="1487027" y="648552"/>
                </a:cubicBezTo>
                <a:cubicBezTo>
                  <a:pt x="1487027" y="683874"/>
                  <a:pt x="1493923" y="712845"/>
                  <a:pt x="1507714" y="735467"/>
                </a:cubicBezTo>
                <a:cubicBezTo>
                  <a:pt x="1521505" y="758089"/>
                  <a:pt x="1540456" y="774758"/>
                  <a:pt x="1564566" y="785474"/>
                </a:cubicBezTo>
                <a:cubicBezTo>
                  <a:pt x="1588677" y="796189"/>
                  <a:pt x="1616011" y="801547"/>
                  <a:pt x="1646571" y="801547"/>
                </a:cubicBezTo>
                <a:cubicBezTo>
                  <a:pt x="1675543" y="801547"/>
                  <a:pt x="1701092" y="798124"/>
                  <a:pt x="1723217" y="791278"/>
                </a:cubicBezTo>
                <a:cubicBezTo>
                  <a:pt x="1745343" y="784432"/>
                  <a:pt x="1762905" y="773369"/>
                  <a:pt x="1775902" y="758089"/>
                </a:cubicBezTo>
                <a:cubicBezTo>
                  <a:pt x="1788900" y="742809"/>
                  <a:pt x="1796193" y="722569"/>
                  <a:pt x="1797780" y="697367"/>
                </a:cubicBezTo>
                <a:lnTo>
                  <a:pt x="1694791" y="697367"/>
                </a:lnTo>
                <a:cubicBezTo>
                  <a:pt x="1694196" y="708083"/>
                  <a:pt x="1689582" y="715772"/>
                  <a:pt x="1680950" y="720436"/>
                </a:cubicBezTo>
                <a:cubicBezTo>
                  <a:pt x="1672318" y="725099"/>
                  <a:pt x="1661453" y="727431"/>
                  <a:pt x="1648357" y="727431"/>
                </a:cubicBezTo>
                <a:cubicBezTo>
                  <a:pt x="1636252" y="727431"/>
                  <a:pt x="1626479" y="724851"/>
                  <a:pt x="1619038" y="719691"/>
                </a:cubicBezTo>
                <a:cubicBezTo>
                  <a:pt x="1611596" y="714532"/>
                  <a:pt x="1606189" y="707686"/>
                  <a:pt x="1602815" y="699153"/>
                </a:cubicBezTo>
                <a:cubicBezTo>
                  <a:pt x="1599442" y="690620"/>
                  <a:pt x="1597557" y="681492"/>
                  <a:pt x="1597160" y="671769"/>
                </a:cubicBezTo>
                <a:lnTo>
                  <a:pt x="1797780" y="671769"/>
                </a:lnTo>
                <a:cubicBezTo>
                  <a:pt x="1798177" y="669586"/>
                  <a:pt x="1798475" y="666907"/>
                  <a:pt x="1798673" y="663732"/>
                </a:cubicBezTo>
                <a:cubicBezTo>
                  <a:pt x="1798872" y="660557"/>
                  <a:pt x="1798971" y="657977"/>
                  <a:pt x="1798971" y="655993"/>
                </a:cubicBezTo>
                <a:cubicBezTo>
                  <a:pt x="1798971" y="605391"/>
                  <a:pt x="1784981" y="566944"/>
                  <a:pt x="1757001" y="540651"/>
                </a:cubicBezTo>
                <a:cubicBezTo>
                  <a:pt x="1729022" y="514358"/>
                  <a:pt x="1691418" y="501212"/>
                  <a:pt x="1644189" y="501212"/>
                </a:cubicBezTo>
                <a:close/>
                <a:moveTo>
                  <a:pt x="11401361" y="500616"/>
                </a:moveTo>
                <a:cubicBezTo>
                  <a:pt x="11381517" y="500616"/>
                  <a:pt x="11363806" y="504883"/>
                  <a:pt x="11348229" y="513416"/>
                </a:cubicBezTo>
                <a:cubicBezTo>
                  <a:pt x="11332652" y="521949"/>
                  <a:pt x="11321490" y="536137"/>
                  <a:pt x="11314743" y="555981"/>
                </a:cubicBezTo>
                <a:lnTo>
                  <a:pt x="11313552" y="504784"/>
                </a:lnTo>
                <a:lnTo>
                  <a:pt x="11205801" y="504784"/>
                </a:lnTo>
                <a:lnTo>
                  <a:pt x="11205801" y="796189"/>
                </a:lnTo>
                <a:lnTo>
                  <a:pt x="11316529" y="796189"/>
                </a:lnTo>
                <a:lnTo>
                  <a:pt x="11316529" y="621167"/>
                </a:lnTo>
                <a:cubicBezTo>
                  <a:pt x="11322878" y="612039"/>
                  <a:pt x="11330866" y="605292"/>
                  <a:pt x="11340490" y="600927"/>
                </a:cubicBezTo>
                <a:cubicBezTo>
                  <a:pt x="11350114" y="596561"/>
                  <a:pt x="11360135" y="593684"/>
                  <a:pt x="11370553" y="592295"/>
                </a:cubicBezTo>
                <a:cubicBezTo>
                  <a:pt x="11380971" y="590906"/>
                  <a:pt x="11390645" y="590211"/>
                  <a:pt x="11399575" y="590211"/>
                </a:cubicBezTo>
                <a:lnTo>
                  <a:pt x="11406719" y="590211"/>
                </a:lnTo>
                <a:lnTo>
                  <a:pt x="11406719" y="500616"/>
                </a:lnTo>
                <a:close/>
                <a:moveTo>
                  <a:pt x="10811704" y="500616"/>
                </a:moveTo>
                <a:cubicBezTo>
                  <a:pt x="10787097" y="500616"/>
                  <a:pt x="10767303" y="505032"/>
                  <a:pt x="10752321" y="513862"/>
                </a:cubicBezTo>
                <a:cubicBezTo>
                  <a:pt x="10737340" y="522693"/>
                  <a:pt x="10724589" y="533656"/>
                  <a:pt x="10714072" y="546753"/>
                </a:cubicBezTo>
                <a:lnTo>
                  <a:pt x="10712882" y="504784"/>
                </a:lnTo>
                <a:lnTo>
                  <a:pt x="10605726" y="504784"/>
                </a:lnTo>
                <a:lnTo>
                  <a:pt x="10605726" y="796189"/>
                </a:lnTo>
                <a:lnTo>
                  <a:pt x="10716454" y="796189"/>
                </a:lnTo>
                <a:lnTo>
                  <a:pt x="10716454" y="615214"/>
                </a:lnTo>
                <a:cubicBezTo>
                  <a:pt x="10724193" y="605888"/>
                  <a:pt x="10732280" y="598893"/>
                  <a:pt x="10740713" y="594229"/>
                </a:cubicBezTo>
                <a:cubicBezTo>
                  <a:pt x="10749146" y="589566"/>
                  <a:pt x="10757927" y="587235"/>
                  <a:pt x="10767055" y="587235"/>
                </a:cubicBezTo>
                <a:cubicBezTo>
                  <a:pt x="10773405" y="587235"/>
                  <a:pt x="10778763" y="588425"/>
                  <a:pt x="10783129" y="590806"/>
                </a:cubicBezTo>
                <a:cubicBezTo>
                  <a:pt x="10787495" y="593188"/>
                  <a:pt x="10790818" y="596660"/>
                  <a:pt x="10793100" y="601224"/>
                </a:cubicBezTo>
                <a:cubicBezTo>
                  <a:pt x="10795383" y="605788"/>
                  <a:pt x="10796523" y="611444"/>
                  <a:pt x="10796523" y="618191"/>
                </a:cubicBezTo>
                <a:lnTo>
                  <a:pt x="10796523" y="796189"/>
                </a:lnTo>
                <a:lnTo>
                  <a:pt x="10907251" y="796189"/>
                </a:lnTo>
                <a:lnTo>
                  <a:pt x="10907251" y="604796"/>
                </a:lnTo>
                <a:cubicBezTo>
                  <a:pt x="10907251" y="569077"/>
                  <a:pt x="10898471" y="542785"/>
                  <a:pt x="10880909" y="525917"/>
                </a:cubicBezTo>
                <a:cubicBezTo>
                  <a:pt x="10863347" y="509050"/>
                  <a:pt x="10840279" y="500616"/>
                  <a:pt x="10811704" y="500616"/>
                </a:cubicBezTo>
                <a:close/>
                <a:moveTo>
                  <a:pt x="9277286" y="500616"/>
                </a:moveTo>
                <a:cubicBezTo>
                  <a:pt x="9257442" y="500616"/>
                  <a:pt x="9239732" y="504883"/>
                  <a:pt x="9224154" y="513416"/>
                </a:cubicBezTo>
                <a:cubicBezTo>
                  <a:pt x="9208577" y="521949"/>
                  <a:pt x="9197414" y="536137"/>
                  <a:pt x="9190668" y="555981"/>
                </a:cubicBezTo>
                <a:lnTo>
                  <a:pt x="9189477" y="504784"/>
                </a:lnTo>
                <a:lnTo>
                  <a:pt x="9081726" y="504784"/>
                </a:lnTo>
                <a:lnTo>
                  <a:pt x="9081726" y="796189"/>
                </a:lnTo>
                <a:lnTo>
                  <a:pt x="9192454" y="796189"/>
                </a:lnTo>
                <a:lnTo>
                  <a:pt x="9192454" y="621167"/>
                </a:lnTo>
                <a:cubicBezTo>
                  <a:pt x="9198804" y="612039"/>
                  <a:pt x="9206791" y="605292"/>
                  <a:pt x="9216415" y="600927"/>
                </a:cubicBezTo>
                <a:cubicBezTo>
                  <a:pt x="9226039" y="596561"/>
                  <a:pt x="9236060" y="593684"/>
                  <a:pt x="9246478" y="592295"/>
                </a:cubicBezTo>
                <a:cubicBezTo>
                  <a:pt x="9256896" y="590906"/>
                  <a:pt x="9266570" y="590211"/>
                  <a:pt x="9275500" y="590211"/>
                </a:cubicBezTo>
                <a:lnTo>
                  <a:pt x="9282644" y="590211"/>
                </a:lnTo>
                <a:lnTo>
                  <a:pt x="9282644" y="500616"/>
                </a:lnTo>
                <a:close/>
                <a:moveTo>
                  <a:pt x="7735129" y="500616"/>
                </a:moveTo>
                <a:cubicBezTo>
                  <a:pt x="7710523" y="500616"/>
                  <a:pt x="7690729" y="505032"/>
                  <a:pt x="7675747" y="513862"/>
                </a:cubicBezTo>
                <a:cubicBezTo>
                  <a:pt x="7660764" y="522693"/>
                  <a:pt x="7648015" y="533656"/>
                  <a:pt x="7637498" y="546753"/>
                </a:cubicBezTo>
                <a:lnTo>
                  <a:pt x="7636307" y="504784"/>
                </a:lnTo>
                <a:lnTo>
                  <a:pt x="7529151" y="504784"/>
                </a:lnTo>
                <a:lnTo>
                  <a:pt x="7529151" y="796189"/>
                </a:lnTo>
                <a:lnTo>
                  <a:pt x="7639879" y="796189"/>
                </a:lnTo>
                <a:lnTo>
                  <a:pt x="7639879" y="615214"/>
                </a:lnTo>
                <a:cubicBezTo>
                  <a:pt x="7647618" y="605888"/>
                  <a:pt x="7655704" y="598893"/>
                  <a:pt x="7664138" y="594229"/>
                </a:cubicBezTo>
                <a:cubicBezTo>
                  <a:pt x="7672572" y="589566"/>
                  <a:pt x="7681353" y="587235"/>
                  <a:pt x="7690481" y="587235"/>
                </a:cubicBezTo>
                <a:cubicBezTo>
                  <a:pt x="7696831" y="587235"/>
                  <a:pt x="7702189" y="588425"/>
                  <a:pt x="7706554" y="590806"/>
                </a:cubicBezTo>
                <a:cubicBezTo>
                  <a:pt x="7710919" y="593188"/>
                  <a:pt x="7714244" y="596660"/>
                  <a:pt x="7716525" y="601224"/>
                </a:cubicBezTo>
                <a:cubicBezTo>
                  <a:pt x="7718807" y="605788"/>
                  <a:pt x="7719949" y="611444"/>
                  <a:pt x="7719949" y="618191"/>
                </a:cubicBezTo>
                <a:lnTo>
                  <a:pt x="7719949" y="796189"/>
                </a:lnTo>
                <a:lnTo>
                  <a:pt x="7830677" y="796189"/>
                </a:lnTo>
                <a:lnTo>
                  <a:pt x="7830677" y="604796"/>
                </a:lnTo>
                <a:cubicBezTo>
                  <a:pt x="7830677" y="569077"/>
                  <a:pt x="7821896" y="542785"/>
                  <a:pt x="7804334" y="525917"/>
                </a:cubicBezTo>
                <a:cubicBezTo>
                  <a:pt x="7786772" y="509050"/>
                  <a:pt x="7763704" y="500616"/>
                  <a:pt x="7735129" y="500616"/>
                </a:cubicBezTo>
                <a:close/>
                <a:moveTo>
                  <a:pt x="4838637" y="500616"/>
                </a:moveTo>
                <a:cubicBezTo>
                  <a:pt x="4818793" y="500616"/>
                  <a:pt x="4801082" y="504883"/>
                  <a:pt x="4785505" y="513416"/>
                </a:cubicBezTo>
                <a:cubicBezTo>
                  <a:pt x="4769927" y="521949"/>
                  <a:pt x="4758765" y="536137"/>
                  <a:pt x="4752019" y="555981"/>
                </a:cubicBezTo>
                <a:lnTo>
                  <a:pt x="4750828" y="504784"/>
                </a:lnTo>
                <a:lnTo>
                  <a:pt x="4643076" y="504784"/>
                </a:lnTo>
                <a:lnTo>
                  <a:pt x="4643076" y="796189"/>
                </a:lnTo>
                <a:lnTo>
                  <a:pt x="4753804" y="796189"/>
                </a:lnTo>
                <a:lnTo>
                  <a:pt x="4753804" y="621167"/>
                </a:lnTo>
                <a:cubicBezTo>
                  <a:pt x="4760154" y="612039"/>
                  <a:pt x="4768142" y="605292"/>
                  <a:pt x="4777766" y="600927"/>
                </a:cubicBezTo>
                <a:cubicBezTo>
                  <a:pt x="4787390" y="596561"/>
                  <a:pt x="4797411" y="593684"/>
                  <a:pt x="4807829" y="592295"/>
                </a:cubicBezTo>
                <a:cubicBezTo>
                  <a:pt x="4818247" y="590906"/>
                  <a:pt x="4827921" y="590211"/>
                  <a:pt x="4836850" y="590211"/>
                </a:cubicBezTo>
                <a:lnTo>
                  <a:pt x="4843994" y="590211"/>
                </a:lnTo>
                <a:lnTo>
                  <a:pt x="4843994" y="500616"/>
                </a:lnTo>
                <a:close/>
                <a:moveTo>
                  <a:pt x="2972630" y="500616"/>
                </a:moveTo>
                <a:cubicBezTo>
                  <a:pt x="2948023" y="500616"/>
                  <a:pt x="2928229" y="505032"/>
                  <a:pt x="2913247" y="513862"/>
                </a:cubicBezTo>
                <a:cubicBezTo>
                  <a:pt x="2898265" y="522693"/>
                  <a:pt x="2885516" y="533656"/>
                  <a:pt x="2874998" y="546753"/>
                </a:cubicBezTo>
                <a:lnTo>
                  <a:pt x="2873808" y="504784"/>
                </a:lnTo>
                <a:lnTo>
                  <a:pt x="2766651" y="504784"/>
                </a:lnTo>
                <a:lnTo>
                  <a:pt x="2766651" y="796189"/>
                </a:lnTo>
                <a:lnTo>
                  <a:pt x="2877380" y="796189"/>
                </a:lnTo>
                <a:lnTo>
                  <a:pt x="2877380" y="615214"/>
                </a:lnTo>
                <a:cubicBezTo>
                  <a:pt x="2885119" y="605888"/>
                  <a:pt x="2893205" y="598893"/>
                  <a:pt x="2901639" y="594229"/>
                </a:cubicBezTo>
                <a:cubicBezTo>
                  <a:pt x="2910072" y="589566"/>
                  <a:pt x="2918853" y="587235"/>
                  <a:pt x="2927981" y="587235"/>
                </a:cubicBezTo>
                <a:cubicBezTo>
                  <a:pt x="2934331" y="587235"/>
                  <a:pt x="2939689" y="588425"/>
                  <a:pt x="2944055" y="590806"/>
                </a:cubicBezTo>
                <a:cubicBezTo>
                  <a:pt x="2948420" y="593188"/>
                  <a:pt x="2951744" y="596660"/>
                  <a:pt x="2954026" y="601224"/>
                </a:cubicBezTo>
                <a:cubicBezTo>
                  <a:pt x="2956308" y="605788"/>
                  <a:pt x="2957449" y="611444"/>
                  <a:pt x="2957449" y="618191"/>
                </a:cubicBezTo>
                <a:lnTo>
                  <a:pt x="2957449" y="796189"/>
                </a:lnTo>
                <a:lnTo>
                  <a:pt x="3068177" y="796189"/>
                </a:lnTo>
                <a:lnTo>
                  <a:pt x="3068177" y="604796"/>
                </a:lnTo>
                <a:cubicBezTo>
                  <a:pt x="3068177" y="569077"/>
                  <a:pt x="3059396" y="542785"/>
                  <a:pt x="3041835" y="525917"/>
                </a:cubicBezTo>
                <a:cubicBezTo>
                  <a:pt x="3024273" y="509050"/>
                  <a:pt x="3001205" y="500616"/>
                  <a:pt x="2972630" y="500616"/>
                </a:cubicBezTo>
                <a:close/>
                <a:moveTo>
                  <a:pt x="2058229" y="500616"/>
                </a:moveTo>
                <a:cubicBezTo>
                  <a:pt x="2033623" y="500616"/>
                  <a:pt x="2013829" y="505032"/>
                  <a:pt x="1998847" y="513862"/>
                </a:cubicBezTo>
                <a:cubicBezTo>
                  <a:pt x="1983865" y="522693"/>
                  <a:pt x="1971115" y="533656"/>
                  <a:pt x="1960598" y="546753"/>
                </a:cubicBezTo>
                <a:lnTo>
                  <a:pt x="1959408" y="504784"/>
                </a:lnTo>
                <a:lnTo>
                  <a:pt x="1852251" y="504784"/>
                </a:lnTo>
                <a:lnTo>
                  <a:pt x="1852251" y="796189"/>
                </a:lnTo>
                <a:lnTo>
                  <a:pt x="1962979" y="796189"/>
                </a:lnTo>
                <a:lnTo>
                  <a:pt x="1962979" y="615214"/>
                </a:lnTo>
                <a:cubicBezTo>
                  <a:pt x="1970719" y="605888"/>
                  <a:pt x="1978805" y="598893"/>
                  <a:pt x="1987238" y="594229"/>
                </a:cubicBezTo>
                <a:cubicBezTo>
                  <a:pt x="1995672" y="589566"/>
                  <a:pt x="2004453" y="587235"/>
                  <a:pt x="2013581" y="587235"/>
                </a:cubicBezTo>
                <a:cubicBezTo>
                  <a:pt x="2019931" y="587235"/>
                  <a:pt x="2025289" y="588425"/>
                  <a:pt x="2029654" y="590806"/>
                </a:cubicBezTo>
                <a:cubicBezTo>
                  <a:pt x="2034020" y="593188"/>
                  <a:pt x="2037344" y="596660"/>
                  <a:pt x="2039626" y="601224"/>
                </a:cubicBezTo>
                <a:cubicBezTo>
                  <a:pt x="2041908" y="605788"/>
                  <a:pt x="2043049" y="611444"/>
                  <a:pt x="2043049" y="618191"/>
                </a:cubicBezTo>
                <a:lnTo>
                  <a:pt x="2043049" y="796189"/>
                </a:lnTo>
                <a:lnTo>
                  <a:pt x="2153777" y="796189"/>
                </a:lnTo>
                <a:lnTo>
                  <a:pt x="2153777" y="604796"/>
                </a:lnTo>
                <a:cubicBezTo>
                  <a:pt x="2153777" y="569077"/>
                  <a:pt x="2144996" y="542785"/>
                  <a:pt x="2127435" y="525917"/>
                </a:cubicBezTo>
                <a:cubicBezTo>
                  <a:pt x="2109873" y="509050"/>
                  <a:pt x="2086804" y="500616"/>
                  <a:pt x="2058229" y="500616"/>
                </a:cubicBezTo>
                <a:close/>
                <a:moveTo>
                  <a:pt x="1326293" y="500616"/>
                </a:moveTo>
                <a:cubicBezTo>
                  <a:pt x="1306846" y="500616"/>
                  <a:pt x="1290078" y="504238"/>
                  <a:pt x="1275989" y="511481"/>
                </a:cubicBezTo>
                <a:cubicBezTo>
                  <a:pt x="1261900" y="518724"/>
                  <a:pt x="1249596" y="529092"/>
                  <a:pt x="1239080" y="542586"/>
                </a:cubicBezTo>
                <a:lnTo>
                  <a:pt x="1231936" y="504784"/>
                </a:lnTo>
                <a:lnTo>
                  <a:pt x="1128351" y="504784"/>
                </a:lnTo>
                <a:lnTo>
                  <a:pt x="1128351" y="902750"/>
                </a:lnTo>
                <a:lnTo>
                  <a:pt x="1239080" y="902750"/>
                </a:lnTo>
                <a:lnTo>
                  <a:pt x="1239080" y="762554"/>
                </a:lnTo>
                <a:cubicBezTo>
                  <a:pt x="1249001" y="774460"/>
                  <a:pt x="1260560" y="783936"/>
                  <a:pt x="1273756" y="790980"/>
                </a:cubicBezTo>
                <a:cubicBezTo>
                  <a:pt x="1286952" y="798025"/>
                  <a:pt x="1302282" y="801547"/>
                  <a:pt x="1319744" y="801547"/>
                </a:cubicBezTo>
                <a:cubicBezTo>
                  <a:pt x="1343358" y="801547"/>
                  <a:pt x="1364492" y="796040"/>
                  <a:pt x="1383145" y="785027"/>
                </a:cubicBezTo>
                <a:cubicBezTo>
                  <a:pt x="1401798" y="774014"/>
                  <a:pt x="1416582" y="757444"/>
                  <a:pt x="1427496" y="735318"/>
                </a:cubicBezTo>
                <a:cubicBezTo>
                  <a:pt x="1438410" y="713193"/>
                  <a:pt x="1443867" y="685362"/>
                  <a:pt x="1443867" y="651826"/>
                </a:cubicBezTo>
                <a:cubicBezTo>
                  <a:pt x="1443867" y="617496"/>
                  <a:pt x="1438956" y="589169"/>
                  <a:pt x="1429133" y="566845"/>
                </a:cubicBezTo>
                <a:cubicBezTo>
                  <a:pt x="1419310" y="544521"/>
                  <a:pt x="1405569" y="527902"/>
                  <a:pt x="1387908" y="516988"/>
                </a:cubicBezTo>
                <a:cubicBezTo>
                  <a:pt x="1370246" y="506074"/>
                  <a:pt x="1349708" y="500616"/>
                  <a:pt x="1326293" y="500616"/>
                </a:cubicBezTo>
                <a:close/>
                <a:moveTo>
                  <a:pt x="10028570" y="498830"/>
                </a:moveTo>
                <a:cubicBezTo>
                  <a:pt x="9997812" y="498830"/>
                  <a:pt x="9970378" y="504684"/>
                  <a:pt x="9946268" y="516392"/>
                </a:cubicBezTo>
                <a:cubicBezTo>
                  <a:pt x="9922158" y="528100"/>
                  <a:pt x="9903257" y="545314"/>
                  <a:pt x="9889565" y="568036"/>
                </a:cubicBezTo>
                <a:cubicBezTo>
                  <a:pt x="9875872" y="590757"/>
                  <a:pt x="9869026" y="618687"/>
                  <a:pt x="9869026" y="651826"/>
                </a:cubicBezTo>
                <a:cubicBezTo>
                  <a:pt x="9869026" y="684370"/>
                  <a:pt x="9875872" y="711853"/>
                  <a:pt x="9889565" y="734277"/>
                </a:cubicBezTo>
                <a:cubicBezTo>
                  <a:pt x="9903257" y="756700"/>
                  <a:pt x="9922158" y="773617"/>
                  <a:pt x="9946268" y="785027"/>
                </a:cubicBezTo>
                <a:cubicBezTo>
                  <a:pt x="9970378" y="796437"/>
                  <a:pt x="9997812" y="802142"/>
                  <a:pt x="10028570" y="802142"/>
                </a:cubicBezTo>
                <a:cubicBezTo>
                  <a:pt x="10058931" y="802142"/>
                  <a:pt x="10086067" y="796437"/>
                  <a:pt x="10109979" y="785027"/>
                </a:cubicBezTo>
                <a:cubicBezTo>
                  <a:pt x="10133891" y="773617"/>
                  <a:pt x="10152742" y="756700"/>
                  <a:pt x="10166534" y="734277"/>
                </a:cubicBezTo>
                <a:cubicBezTo>
                  <a:pt x="10180325" y="711853"/>
                  <a:pt x="10187221" y="684370"/>
                  <a:pt x="10187221" y="651826"/>
                </a:cubicBezTo>
                <a:cubicBezTo>
                  <a:pt x="10187221" y="618687"/>
                  <a:pt x="10180325" y="590757"/>
                  <a:pt x="10166534" y="568036"/>
                </a:cubicBezTo>
                <a:cubicBezTo>
                  <a:pt x="10152742" y="545314"/>
                  <a:pt x="10133891" y="528100"/>
                  <a:pt x="10109979" y="516392"/>
                </a:cubicBezTo>
                <a:cubicBezTo>
                  <a:pt x="10086067" y="504684"/>
                  <a:pt x="10058931" y="498830"/>
                  <a:pt x="10028570" y="498830"/>
                </a:cubicBezTo>
                <a:close/>
                <a:moveTo>
                  <a:pt x="8504570" y="498830"/>
                </a:moveTo>
                <a:cubicBezTo>
                  <a:pt x="8473812" y="498830"/>
                  <a:pt x="8446379" y="504684"/>
                  <a:pt x="8422268" y="516392"/>
                </a:cubicBezTo>
                <a:cubicBezTo>
                  <a:pt x="8398158" y="528100"/>
                  <a:pt x="8379257" y="545314"/>
                  <a:pt x="8365565" y="568036"/>
                </a:cubicBezTo>
                <a:cubicBezTo>
                  <a:pt x="8351873" y="590757"/>
                  <a:pt x="8345027" y="618687"/>
                  <a:pt x="8345027" y="651826"/>
                </a:cubicBezTo>
                <a:cubicBezTo>
                  <a:pt x="8345027" y="684370"/>
                  <a:pt x="8351873" y="711853"/>
                  <a:pt x="8365565" y="734277"/>
                </a:cubicBezTo>
                <a:cubicBezTo>
                  <a:pt x="8379257" y="756700"/>
                  <a:pt x="8398158" y="773617"/>
                  <a:pt x="8422268" y="785027"/>
                </a:cubicBezTo>
                <a:cubicBezTo>
                  <a:pt x="8446379" y="796437"/>
                  <a:pt x="8473812" y="802142"/>
                  <a:pt x="8504570" y="802142"/>
                </a:cubicBezTo>
                <a:cubicBezTo>
                  <a:pt x="8534931" y="802142"/>
                  <a:pt x="8562067" y="796437"/>
                  <a:pt x="8585979" y="785027"/>
                </a:cubicBezTo>
                <a:cubicBezTo>
                  <a:pt x="8609891" y="773617"/>
                  <a:pt x="8628742" y="756700"/>
                  <a:pt x="8642534" y="734277"/>
                </a:cubicBezTo>
                <a:cubicBezTo>
                  <a:pt x="8656325" y="711853"/>
                  <a:pt x="8663221" y="684370"/>
                  <a:pt x="8663221" y="651826"/>
                </a:cubicBezTo>
                <a:cubicBezTo>
                  <a:pt x="8663221" y="618687"/>
                  <a:pt x="8656325" y="590757"/>
                  <a:pt x="8642534" y="568036"/>
                </a:cubicBezTo>
                <a:cubicBezTo>
                  <a:pt x="8628742" y="545314"/>
                  <a:pt x="8609891" y="528100"/>
                  <a:pt x="8585979" y="516392"/>
                </a:cubicBezTo>
                <a:cubicBezTo>
                  <a:pt x="8562067" y="504684"/>
                  <a:pt x="8534931" y="498830"/>
                  <a:pt x="8504570" y="498830"/>
                </a:cubicBezTo>
                <a:close/>
                <a:moveTo>
                  <a:pt x="5608971" y="498830"/>
                </a:moveTo>
                <a:cubicBezTo>
                  <a:pt x="5578213" y="498830"/>
                  <a:pt x="5550779" y="504684"/>
                  <a:pt x="5526669" y="516392"/>
                </a:cubicBezTo>
                <a:cubicBezTo>
                  <a:pt x="5502559" y="528100"/>
                  <a:pt x="5483658" y="545314"/>
                  <a:pt x="5469965" y="568036"/>
                </a:cubicBezTo>
                <a:cubicBezTo>
                  <a:pt x="5456273" y="590757"/>
                  <a:pt x="5449427" y="618687"/>
                  <a:pt x="5449427" y="651826"/>
                </a:cubicBezTo>
                <a:cubicBezTo>
                  <a:pt x="5449427" y="684370"/>
                  <a:pt x="5456273" y="711853"/>
                  <a:pt x="5469965" y="734277"/>
                </a:cubicBezTo>
                <a:cubicBezTo>
                  <a:pt x="5483658" y="756700"/>
                  <a:pt x="5502559" y="773617"/>
                  <a:pt x="5526669" y="785027"/>
                </a:cubicBezTo>
                <a:cubicBezTo>
                  <a:pt x="5550779" y="796437"/>
                  <a:pt x="5578213" y="802142"/>
                  <a:pt x="5608971" y="802142"/>
                </a:cubicBezTo>
                <a:cubicBezTo>
                  <a:pt x="5639331" y="802142"/>
                  <a:pt x="5666467" y="796437"/>
                  <a:pt x="5690379" y="785027"/>
                </a:cubicBezTo>
                <a:cubicBezTo>
                  <a:pt x="5714291" y="773617"/>
                  <a:pt x="5733143" y="756700"/>
                  <a:pt x="5746935" y="734277"/>
                </a:cubicBezTo>
                <a:cubicBezTo>
                  <a:pt x="5760726" y="711853"/>
                  <a:pt x="5767621" y="684370"/>
                  <a:pt x="5767621" y="651826"/>
                </a:cubicBezTo>
                <a:cubicBezTo>
                  <a:pt x="5767621" y="618687"/>
                  <a:pt x="5760726" y="590757"/>
                  <a:pt x="5746935" y="568036"/>
                </a:cubicBezTo>
                <a:cubicBezTo>
                  <a:pt x="5733143" y="545314"/>
                  <a:pt x="5714291" y="528100"/>
                  <a:pt x="5690379" y="516392"/>
                </a:cubicBezTo>
                <a:cubicBezTo>
                  <a:pt x="5666467" y="504684"/>
                  <a:pt x="5639331" y="498830"/>
                  <a:pt x="5608971" y="498830"/>
                </a:cubicBezTo>
                <a:close/>
                <a:moveTo>
                  <a:pt x="4065921" y="498830"/>
                </a:moveTo>
                <a:cubicBezTo>
                  <a:pt x="4035163" y="498830"/>
                  <a:pt x="4007729" y="504684"/>
                  <a:pt x="3983619" y="516392"/>
                </a:cubicBezTo>
                <a:cubicBezTo>
                  <a:pt x="3959509" y="528100"/>
                  <a:pt x="3940608" y="545314"/>
                  <a:pt x="3926915" y="568036"/>
                </a:cubicBezTo>
                <a:cubicBezTo>
                  <a:pt x="3913223" y="590757"/>
                  <a:pt x="3906377" y="618687"/>
                  <a:pt x="3906377" y="651826"/>
                </a:cubicBezTo>
                <a:cubicBezTo>
                  <a:pt x="3906377" y="684370"/>
                  <a:pt x="3913223" y="711853"/>
                  <a:pt x="3926915" y="734277"/>
                </a:cubicBezTo>
                <a:cubicBezTo>
                  <a:pt x="3940608" y="756700"/>
                  <a:pt x="3959509" y="773617"/>
                  <a:pt x="3983619" y="785027"/>
                </a:cubicBezTo>
                <a:cubicBezTo>
                  <a:pt x="4007729" y="796437"/>
                  <a:pt x="4035163" y="802142"/>
                  <a:pt x="4065921" y="802142"/>
                </a:cubicBezTo>
                <a:cubicBezTo>
                  <a:pt x="4096282" y="802142"/>
                  <a:pt x="4123418" y="796437"/>
                  <a:pt x="4147330" y="785027"/>
                </a:cubicBezTo>
                <a:cubicBezTo>
                  <a:pt x="4171242" y="773617"/>
                  <a:pt x="4190093" y="756700"/>
                  <a:pt x="4203885" y="734277"/>
                </a:cubicBezTo>
                <a:cubicBezTo>
                  <a:pt x="4217676" y="711853"/>
                  <a:pt x="4224572" y="684370"/>
                  <a:pt x="4224572" y="651826"/>
                </a:cubicBezTo>
                <a:cubicBezTo>
                  <a:pt x="4224572" y="618687"/>
                  <a:pt x="4217676" y="590757"/>
                  <a:pt x="4203885" y="568036"/>
                </a:cubicBezTo>
                <a:cubicBezTo>
                  <a:pt x="4190093" y="545314"/>
                  <a:pt x="4171242" y="528100"/>
                  <a:pt x="4147330" y="516392"/>
                </a:cubicBezTo>
                <a:cubicBezTo>
                  <a:pt x="4123418" y="504684"/>
                  <a:pt x="4096282" y="498830"/>
                  <a:pt x="4065921" y="498830"/>
                </a:cubicBezTo>
                <a:close/>
                <a:moveTo>
                  <a:pt x="3420602" y="456563"/>
                </a:moveTo>
                <a:cubicBezTo>
                  <a:pt x="3396790" y="456563"/>
                  <a:pt x="3375507" y="460780"/>
                  <a:pt x="3356755" y="469214"/>
                </a:cubicBezTo>
                <a:cubicBezTo>
                  <a:pt x="3342691" y="475539"/>
                  <a:pt x="3331947" y="485966"/>
                  <a:pt x="3324524" y="500496"/>
                </a:cubicBezTo>
                <a:lnTo>
                  <a:pt x="3320534" y="510540"/>
                </a:lnTo>
                <a:lnTo>
                  <a:pt x="3297335" y="503481"/>
                </a:lnTo>
                <a:cubicBezTo>
                  <a:pt x="3284660" y="501175"/>
                  <a:pt x="3270683" y="500021"/>
                  <a:pt x="3255403" y="500021"/>
                </a:cubicBezTo>
                <a:cubicBezTo>
                  <a:pt x="3225836" y="500021"/>
                  <a:pt x="3200733" y="504635"/>
                  <a:pt x="3180096" y="513862"/>
                </a:cubicBezTo>
                <a:cubicBezTo>
                  <a:pt x="3159458" y="523089"/>
                  <a:pt x="3143782" y="535492"/>
                  <a:pt x="3133066" y="551069"/>
                </a:cubicBezTo>
                <a:cubicBezTo>
                  <a:pt x="3122350" y="566647"/>
                  <a:pt x="3116993" y="583960"/>
                  <a:pt x="3116993" y="603010"/>
                </a:cubicBezTo>
                <a:cubicBezTo>
                  <a:pt x="3116993" y="621068"/>
                  <a:pt x="3122301" y="637836"/>
                  <a:pt x="3132917" y="653314"/>
                </a:cubicBezTo>
                <a:cubicBezTo>
                  <a:pt x="3138226" y="661053"/>
                  <a:pt x="3144749" y="668036"/>
                  <a:pt x="3152488" y="674262"/>
                </a:cubicBezTo>
                <a:lnTo>
                  <a:pt x="3170534" y="685284"/>
                </a:lnTo>
                <a:lnTo>
                  <a:pt x="3133215" y="705106"/>
                </a:lnTo>
                <a:cubicBezTo>
                  <a:pt x="3122797" y="713639"/>
                  <a:pt x="3117588" y="724652"/>
                  <a:pt x="3117588" y="738146"/>
                </a:cubicBezTo>
                <a:cubicBezTo>
                  <a:pt x="3117588" y="748068"/>
                  <a:pt x="3121259" y="757395"/>
                  <a:pt x="3128601" y="766126"/>
                </a:cubicBezTo>
                <a:cubicBezTo>
                  <a:pt x="3132273" y="770492"/>
                  <a:pt x="3136911" y="774547"/>
                  <a:pt x="3142517" y="778293"/>
                </a:cubicBezTo>
                <a:lnTo>
                  <a:pt x="3152361" y="783437"/>
                </a:lnTo>
                <a:lnTo>
                  <a:pt x="3133215" y="792022"/>
                </a:lnTo>
                <a:cubicBezTo>
                  <a:pt x="3116249" y="803928"/>
                  <a:pt x="3107766" y="818315"/>
                  <a:pt x="3107766" y="835182"/>
                </a:cubicBezTo>
                <a:cubicBezTo>
                  <a:pt x="3107766" y="847485"/>
                  <a:pt x="3112528" y="859243"/>
                  <a:pt x="3122053" y="870454"/>
                </a:cubicBezTo>
                <a:cubicBezTo>
                  <a:pt x="3131578" y="881666"/>
                  <a:pt x="3147503" y="890794"/>
                  <a:pt x="3169827" y="897839"/>
                </a:cubicBezTo>
                <a:cubicBezTo>
                  <a:pt x="3192151" y="904883"/>
                  <a:pt x="3222462" y="908406"/>
                  <a:pt x="3260761" y="908406"/>
                </a:cubicBezTo>
                <a:cubicBezTo>
                  <a:pt x="3311958" y="908406"/>
                  <a:pt x="3351397" y="899724"/>
                  <a:pt x="3379079" y="882361"/>
                </a:cubicBezTo>
                <a:cubicBezTo>
                  <a:pt x="3406761" y="864997"/>
                  <a:pt x="3420602" y="841532"/>
                  <a:pt x="3420602" y="811965"/>
                </a:cubicBezTo>
                <a:cubicBezTo>
                  <a:pt x="3420602" y="783390"/>
                  <a:pt x="3409242" y="762058"/>
                  <a:pt x="3386520" y="747969"/>
                </a:cubicBezTo>
                <a:cubicBezTo>
                  <a:pt x="3369480" y="737402"/>
                  <a:pt x="3345546" y="730798"/>
                  <a:pt x="3314720" y="728156"/>
                </a:cubicBezTo>
                <a:lnTo>
                  <a:pt x="3287917" y="727087"/>
                </a:lnTo>
                <a:lnTo>
                  <a:pt x="3288145" y="726835"/>
                </a:lnTo>
                <a:cubicBezTo>
                  <a:pt x="3263936" y="726835"/>
                  <a:pt x="3245233" y="726488"/>
                  <a:pt x="3232037" y="725793"/>
                </a:cubicBezTo>
                <a:cubicBezTo>
                  <a:pt x="3218841" y="725099"/>
                  <a:pt x="3209663" y="723759"/>
                  <a:pt x="3204504" y="721775"/>
                </a:cubicBezTo>
                <a:cubicBezTo>
                  <a:pt x="3199345" y="719791"/>
                  <a:pt x="3196765" y="716913"/>
                  <a:pt x="3196765" y="713143"/>
                </a:cubicBezTo>
                <a:cubicBezTo>
                  <a:pt x="3196765" y="707984"/>
                  <a:pt x="3200088" y="703965"/>
                  <a:pt x="3206736" y="701088"/>
                </a:cubicBezTo>
                <a:lnTo>
                  <a:pt x="3209464" y="700132"/>
                </a:lnTo>
                <a:lnTo>
                  <a:pt x="3213098" y="701274"/>
                </a:lnTo>
                <a:cubicBezTo>
                  <a:pt x="3225426" y="703630"/>
                  <a:pt x="3238834" y="704809"/>
                  <a:pt x="3253320" y="704809"/>
                </a:cubicBezTo>
                <a:cubicBezTo>
                  <a:pt x="3284077" y="704809"/>
                  <a:pt x="3309725" y="700145"/>
                  <a:pt x="3330264" y="690819"/>
                </a:cubicBezTo>
                <a:cubicBezTo>
                  <a:pt x="3350802" y="681492"/>
                  <a:pt x="3366180" y="669139"/>
                  <a:pt x="3376400" y="653761"/>
                </a:cubicBezTo>
                <a:cubicBezTo>
                  <a:pt x="3386620" y="638382"/>
                  <a:pt x="3391729" y="621465"/>
                  <a:pt x="3391729" y="603010"/>
                </a:cubicBezTo>
                <a:cubicBezTo>
                  <a:pt x="3391729" y="583960"/>
                  <a:pt x="3386719" y="566647"/>
                  <a:pt x="3376698" y="551069"/>
                </a:cubicBezTo>
                <a:lnTo>
                  <a:pt x="3366105" y="539262"/>
                </a:lnTo>
                <a:lnTo>
                  <a:pt x="3374019" y="535889"/>
                </a:lnTo>
                <a:cubicBezTo>
                  <a:pt x="3388208" y="533011"/>
                  <a:pt x="3403735" y="531573"/>
                  <a:pt x="3420602" y="531573"/>
                </a:cubicBezTo>
                <a:close/>
                <a:moveTo>
                  <a:pt x="10985833" y="433346"/>
                </a:moveTo>
                <a:lnTo>
                  <a:pt x="10985833" y="504784"/>
                </a:lnTo>
                <a:lnTo>
                  <a:pt x="10938208" y="504784"/>
                </a:lnTo>
                <a:lnTo>
                  <a:pt x="10938208" y="589020"/>
                </a:lnTo>
                <a:lnTo>
                  <a:pt x="10985833" y="589020"/>
                </a:lnTo>
                <a:lnTo>
                  <a:pt x="10985833" y="686949"/>
                </a:lnTo>
                <a:cubicBezTo>
                  <a:pt x="10985833" y="714929"/>
                  <a:pt x="10990000" y="736856"/>
                  <a:pt x="10998334" y="752731"/>
                </a:cubicBezTo>
                <a:cubicBezTo>
                  <a:pt x="11006669" y="768606"/>
                  <a:pt x="11020956" y="779818"/>
                  <a:pt x="11041197" y="786366"/>
                </a:cubicBezTo>
                <a:cubicBezTo>
                  <a:pt x="11061437" y="792915"/>
                  <a:pt x="11089516" y="796189"/>
                  <a:pt x="11125433" y="796189"/>
                </a:cubicBezTo>
                <a:lnTo>
                  <a:pt x="11151032" y="796189"/>
                </a:lnTo>
                <a:lnTo>
                  <a:pt x="11151032" y="711357"/>
                </a:lnTo>
                <a:lnTo>
                  <a:pt x="11127219" y="711357"/>
                </a:lnTo>
                <a:cubicBezTo>
                  <a:pt x="11115114" y="711357"/>
                  <a:pt x="11107029" y="709125"/>
                  <a:pt x="11102960" y="704660"/>
                </a:cubicBezTo>
                <a:cubicBezTo>
                  <a:pt x="11098892" y="700195"/>
                  <a:pt x="11096858" y="691910"/>
                  <a:pt x="11096858" y="679805"/>
                </a:cubicBezTo>
                <a:lnTo>
                  <a:pt x="11096858" y="589020"/>
                </a:lnTo>
                <a:lnTo>
                  <a:pt x="11152222" y="589020"/>
                </a:lnTo>
                <a:lnTo>
                  <a:pt x="11152222" y="504784"/>
                </a:lnTo>
                <a:lnTo>
                  <a:pt x="11096858" y="504784"/>
                </a:lnTo>
                <a:lnTo>
                  <a:pt x="11096858" y="433346"/>
                </a:lnTo>
                <a:close/>
                <a:moveTo>
                  <a:pt x="7975933" y="395544"/>
                </a:moveTo>
                <a:lnTo>
                  <a:pt x="8109878" y="657184"/>
                </a:lnTo>
                <a:lnTo>
                  <a:pt x="8109878" y="796189"/>
                </a:lnTo>
                <a:lnTo>
                  <a:pt x="8230727" y="796189"/>
                </a:lnTo>
                <a:lnTo>
                  <a:pt x="8230727" y="657184"/>
                </a:lnTo>
                <a:lnTo>
                  <a:pt x="8364077" y="395544"/>
                </a:lnTo>
                <a:lnTo>
                  <a:pt x="8233108" y="395544"/>
                </a:lnTo>
                <a:lnTo>
                  <a:pt x="8169707" y="547944"/>
                </a:lnTo>
                <a:lnTo>
                  <a:pt x="8106902" y="395544"/>
                </a:lnTo>
                <a:close/>
                <a:moveTo>
                  <a:pt x="6406689" y="395544"/>
                </a:moveTo>
                <a:lnTo>
                  <a:pt x="6406689" y="540800"/>
                </a:lnTo>
                <a:cubicBezTo>
                  <a:pt x="6399347" y="529489"/>
                  <a:pt x="6389177" y="519865"/>
                  <a:pt x="6376179" y="511927"/>
                </a:cubicBezTo>
                <a:cubicBezTo>
                  <a:pt x="6363182" y="503990"/>
                  <a:pt x="6346265" y="500021"/>
                  <a:pt x="6325429" y="500021"/>
                </a:cubicBezTo>
                <a:cubicBezTo>
                  <a:pt x="6300624" y="500021"/>
                  <a:pt x="6278945" y="505528"/>
                  <a:pt x="6260391" y="516541"/>
                </a:cubicBezTo>
                <a:cubicBezTo>
                  <a:pt x="6241837" y="527554"/>
                  <a:pt x="6227451" y="544223"/>
                  <a:pt x="6217231" y="566547"/>
                </a:cubicBezTo>
                <a:cubicBezTo>
                  <a:pt x="6207011" y="588872"/>
                  <a:pt x="6201902" y="616901"/>
                  <a:pt x="6201902" y="650635"/>
                </a:cubicBezTo>
                <a:cubicBezTo>
                  <a:pt x="6201902" y="684767"/>
                  <a:pt x="6206615" y="712945"/>
                  <a:pt x="6216040" y="735170"/>
                </a:cubicBezTo>
                <a:cubicBezTo>
                  <a:pt x="6225466" y="757395"/>
                  <a:pt x="6238960" y="773915"/>
                  <a:pt x="6256522" y="784729"/>
                </a:cubicBezTo>
                <a:cubicBezTo>
                  <a:pt x="6274083" y="795544"/>
                  <a:pt x="6295068" y="800952"/>
                  <a:pt x="6319476" y="800952"/>
                </a:cubicBezTo>
                <a:cubicBezTo>
                  <a:pt x="6340114" y="800952"/>
                  <a:pt x="6357129" y="797033"/>
                  <a:pt x="6370524" y="789194"/>
                </a:cubicBezTo>
                <a:cubicBezTo>
                  <a:pt x="6383918" y="781356"/>
                  <a:pt x="6395775" y="770293"/>
                  <a:pt x="6406094" y="756005"/>
                </a:cubicBezTo>
                <a:lnTo>
                  <a:pt x="6410261" y="796189"/>
                </a:lnTo>
                <a:lnTo>
                  <a:pt x="6517417" y="796189"/>
                </a:lnTo>
                <a:lnTo>
                  <a:pt x="6517417" y="395544"/>
                </a:lnTo>
                <a:close/>
                <a:moveTo>
                  <a:pt x="5825366" y="395544"/>
                </a:moveTo>
                <a:lnTo>
                  <a:pt x="5825366" y="686949"/>
                </a:lnTo>
                <a:cubicBezTo>
                  <a:pt x="5825366" y="714929"/>
                  <a:pt x="5829434" y="736856"/>
                  <a:pt x="5837571" y="752731"/>
                </a:cubicBezTo>
                <a:cubicBezTo>
                  <a:pt x="5845707" y="768606"/>
                  <a:pt x="5859895" y="779818"/>
                  <a:pt x="5880135" y="786366"/>
                </a:cubicBezTo>
                <a:cubicBezTo>
                  <a:pt x="5900376" y="792915"/>
                  <a:pt x="5928455" y="796189"/>
                  <a:pt x="5964372" y="796189"/>
                </a:cubicBezTo>
                <a:lnTo>
                  <a:pt x="5988780" y="796189"/>
                </a:lnTo>
                <a:lnTo>
                  <a:pt x="5988780" y="711357"/>
                </a:lnTo>
                <a:lnTo>
                  <a:pt x="5965563" y="711357"/>
                </a:lnTo>
                <a:cubicBezTo>
                  <a:pt x="5953061" y="711357"/>
                  <a:pt x="5944925" y="709125"/>
                  <a:pt x="5941155" y="704660"/>
                </a:cubicBezTo>
                <a:cubicBezTo>
                  <a:pt x="5937385" y="700195"/>
                  <a:pt x="5935499" y="691910"/>
                  <a:pt x="5935499" y="679805"/>
                </a:cubicBezTo>
                <a:lnTo>
                  <a:pt x="5935499" y="395544"/>
                </a:lnTo>
                <a:close/>
                <a:moveTo>
                  <a:pt x="5011575" y="395544"/>
                </a:moveTo>
                <a:lnTo>
                  <a:pt x="5011575" y="796189"/>
                </a:lnTo>
                <a:lnTo>
                  <a:pt x="5128553" y="796189"/>
                </a:lnTo>
                <a:lnTo>
                  <a:pt x="5128553" y="643194"/>
                </a:lnTo>
                <a:lnTo>
                  <a:pt x="5268750" y="643194"/>
                </a:lnTo>
                <a:lnTo>
                  <a:pt x="5268750" y="796189"/>
                </a:lnTo>
                <a:lnTo>
                  <a:pt x="5386622" y="796189"/>
                </a:lnTo>
                <a:lnTo>
                  <a:pt x="5386622" y="395544"/>
                </a:lnTo>
                <a:lnTo>
                  <a:pt x="5268750" y="395544"/>
                </a:lnTo>
                <a:lnTo>
                  <a:pt x="5268750" y="539609"/>
                </a:lnTo>
                <a:lnTo>
                  <a:pt x="5128553" y="539609"/>
                </a:lnTo>
                <a:lnTo>
                  <a:pt x="5128553" y="395544"/>
                </a:lnTo>
                <a:close/>
                <a:moveTo>
                  <a:pt x="3537284" y="395544"/>
                </a:moveTo>
                <a:lnTo>
                  <a:pt x="3671229" y="657184"/>
                </a:lnTo>
                <a:lnTo>
                  <a:pt x="3671229" y="796189"/>
                </a:lnTo>
                <a:lnTo>
                  <a:pt x="3792077" y="796189"/>
                </a:lnTo>
                <a:lnTo>
                  <a:pt x="3792077" y="657184"/>
                </a:lnTo>
                <a:lnTo>
                  <a:pt x="3925427" y="395544"/>
                </a:lnTo>
                <a:lnTo>
                  <a:pt x="3794458" y="395544"/>
                </a:lnTo>
                <a:lnTo>
                  <a:pt x="3731057" y="547944"/>
                </a:lnTo>
                <a:lnTo>
                  <a:pt x="3668252" y="395544"/>
                </a:lnTo>
                <a:close/>
                <a:moveTo>
                  <a:pt x="2406190" y="395544"/>
                </a:moveTo>
                <a:lnTo>
                  <a:pt x="2406190" y="540800"/>
                </a:lnTo>
                <a:cubicBezTo>
                  <a:pt x="2398848" y="529489"/>
                  <a:pt x="2388677" y="519865"/>
                  <a:pt x="2375680" y="511927"/>
                </a:cubicBezTo>
                <a:cubicBezTo>
                  <a:pt x="2362682" y="503990"/>
                  <a:pt x="2345765" y="500021"/>
                  <a:pt x="2324929" y="500021"/>
                </a:cubicBezTo>
                <a:cubicBezTo>
                  <a:pt x="2300125" y="500021"/>
                  <a:pt x="2278445" y="505528"/>
                  <a:pt x="2259892" y="516541"/>
                </a:cubicBezTo>
                <a:cubicBezTo>
                  <a:pt x="2241338" y="527554"/>
                  <a:pt x="2226951" y="544223"/>
                  <a:pt x="2216731" y="566547"/>
                </a:cubicBezTo>
                <a:cubicBezTo>
                  <a:pt x="2206512" y="588872"/>
                  <a:pt x="2201402" y="616901"/>
                  <a:pt x="2201402" y="650635"/>
                </a:cubicBezTo>
                <a:cubicBezTo>
                  <a:pt x="2201402" y="684767"/>
                  <a:pt x="2206115" y="712945"/>
                  <a:pt x="2215541" y="735170"/>
                </a:cubicBezTo>
                <a:cubicBezTo>
                  <a:pt x="2224967" y="757395"/>
                  <a:pt x="2238460" y="773915"/>
                  <a:pt x="2256022" y="784729"/>
                </a:cubicBezTo>
                <a:cubicBezTo>
                  <a:pt x="2273584" y="795544"/>
                  <a:pt x="2294569" y="800952"/>
                  <a:pt x="2318977" y="800952"/>
                </a:cubicBezTo>
                <a:cubicBezTo>
                  <a:pt x="2339614" y="800952"/>
                  <a:pt x="2356630" y="797033"/>
                  <a:pt x="2370025" y="789194"/>
                </a:cubicBezTo>
                <a:cubicBezTo>
                  <a:pt x="2383419" y="781356"/>
                  <a:pt x="2395276" y="770293"/>
                  <a:pt x="2405594" y="756005"/>
                </a:cubicBezTo>
                <a:lnTo>
                  <a:pt x="2409762" y="796189"/>
                </a:lnTo>
                <a:lnTo>
                  <a:pt x="2516918" y="796189"/>
                </a:lnTo>
                <a:lnTo>
                  <a:pt x="2516918" y="395544"/>
                </a:lnTo>
                <a:close/>
                <a:moveTo>
                  <a:pt x="900942" y="390781"/>
                </a:moveTo>
                <a:cubicBezTo>
                  <a:pt x="871573" y="390781"/>
                  <a:pt x="844635" y="394452"/>
                  <a:pt x="820128" y="401795"/>
                </a:cubicBezTo>
                <a:cubicBezTo>
                  <a:pt x="795621" y="409137"/>
                  <a:pt x="776025" y="421341"/>
                  <a:pt x="761341" y="438406"/>
                </a:cubicBezTo>
                <a:cubicBezTo>
                  <a:pt x="746657" y="455472"/>
                  <a:pt x="739314" y="478788"/>
                  <a:pt x="739314" y="508356"/>
                </a:cubicBezTo>
                <a:cubicBezTo>
                  <a:pt x="739314" y="535541"/>
                  <a:pt x="745665" y="557270"/>
                  <a:pt x="758365" y="573542"/>
                </a:cubicBezTo>
                <a:cubicBezTo>
                  <a:pt x="771065" y="589814"/>
                  <a:pt x="787932" y="602812"/>
                  <a:pt x="808966" y="612535"/>
                </a:cubicBezTo>
                <a:cubicBezTo>
                  <a:pt x="830000" y="622259"/>
                  <a:pt x="852920" y="631089"/>
                  <a:pt x="877725" y="639027"/>
                </a:cubicBezTo>
                <a:cubicBezTo>
                  <a:pt x="899354" y="645773"/>
                  <a:pt x="915477" y="651479"/>
                  <a:pt x="926094" y="656142"/>
                </a:cubicBezTo>
                <a:cubicBezTo>
                  <a:pt x="936710" y="660805"/>
                  <a:pt x="943804" y="665220"/>
                  <a:pt x="947376" y="669388"/>
                </a:cubicBezTo>
                <a:cubicBezTo>
                  <a:pt x="950948" y="673555"/>
                  <a:pt x="952734" y="678417"/>
                  <a:pt x="952734" y="683973"/>
                </a:cubicBezTo>
                <a:cubicBezTo>
                  <a:pt x="952734" y="689330"/>
                  <a:pt x="950998" y="693895"/>
                  <a:pt x="947525" y="697665"/>
                </a:cubicBezTo>
                <a:cubicBezTo>
                  <a:pt x="944052" y="701435"/>
                  <a:pt x="938794" y="704263"/>
                  <a:pt x="931749" y="706148"/>
                </a:cubicBezTo>
                <a:cubicBezTo>
                  <a:pt x="924705" y="708033"/>
                  <a:pt x="915626" y="708976"/>
                  <a:pt x="904514" y="708976"/>
                </a:cubicBezTo>
                <a:cubicBezTo>
                  <a:pt x="893798" y="708976"/>
                  <a:pt x="884769" y="707686"/>
                  <a:pt x="877427" y="705106"/>
                </a:cubicBezTo>
                <a:cubicBezTo>
                  <a:pt x="870085" y="702527"/>
                  <a:pt x="864429" y="698360"/>
                  <a:pt x="860460" y="692605"/>
                </a:cubicBezTo>
                <a:cubicBezTo>
                  <a:pt x="856492" y="686850"/>
                  <a:pt x="854111" y="679111"/>
                  <a:pt x="853317" y="669388"/>
                </a:cubicBezTo>
                <a:lnTo>
                  <a:pt x="732468" y="669388"/>
                </a:lnTo>
                <a:cubicBezTo>
                  <a:pt x="733064" y="701138"/>
                  <a:pt x="740852" y="726686"/>
                  <a:pt x="755835" y="746034"/>
                </a:cubicBezTo>
                <a:cubicBezTo>
                  <a:pt x="770816" y="765382"/>
                  <a:pt x="791107" y="779471"/>
                  <a:pt x="816705" y="788301"/>
                </a:cubicBezTo>
                <a:cubicBezTo>
                  <a:pt x="842304" y="797132"/>
                  <a:pt x="871176" y="801547"/>
                  <a:pt x="903323" y="801547"/>
                </a:cubicBezTo>
                <a:cubicBezTo>
                  <a:pt x="934676" y="801547"/>
                  <a:pt x="963301" y="797578"/>
                  <a:pt x="989197" y="789641"/>
                </a:cubicBezTo>
                <a:cubicBezTo>
                  <a:pt x="1015093" y="781703"/>
                  <a:pt x="1035780" y="768656"/>
                  <a:pt x="1051258" y="750499"/>
                </a:cubicBezTo>
                <a:cubicBezTo>
                  <a:pt x="1066737" y="732342"/>
                  <a:pt x="1074476" y="707984"/>
                  <a:pt x="1074476" y="677424"/>
                </a:cubicBezTo>
                <a:cubicBezTo>
                  <a:pt x="1074476" y="650437"/>
                  <a:pt x="1069713" y="628857"/>
                  <a:pt x="1060188" y="612684"/>
                </a:cubicBezTo>
                <a:cubicBezTo>
                  <a:pt x="1050663" y="596511"/>
                  <a:pt x="1036177" y="583216"/>
                  <a:pt x="1016730" y="572798"/>
                </a:cubicBezTo>
                <a:cubicBezTo>
                  <a:pt x="997283" y="562380"/>
                  <a:pt x="972677" y="552508"/>
                  <a:pt x="942911" y="543181"/>
                </a:cubicBezTo>
                <a:cubicBezTo>
                  <a:pt x="918702" y="535442"/>
                  <a:pt x="900743" y="529192"/>
                  <a:pt x="889036" y="524429"/>
                </a:cubicBezTo>
                <a:cubicBezTo>
                  <a:pt x="877328" y="519666"/>
                  <a:pt x="869688" y="515450"/>
                  <a:pt x="866116" y="511779"/>
                </a:cubicBezTo>
                <a:cubicBezTo>
                  <a:pt x="862544" y="508108"/>
                  <a:pt x="860758" y="504188"/>
                  <a:pt x="860758" y="500021"/>
                </a:cubicBezTo>
                <a:cubicBezTo>
                  <a:pt x="860758" y="493671"/>
                  <a:pt x="864578" y="488710"/>
                  <a:pt x="872218" y="485138"/>
                </a:cubicBezTo>
                <a:cubicBezTo>
                  <a:pt x="879858" y="481566"/>
                  <a:pt x="889433" y="479781"/>
                  <a:pt x="900942" y="479781"/>
                </a:cubicBezTo>
                <a:cubicBezTo>
                  <a:pt x="913840" y="479781"/>
                  <a:pt x="924060" y="482559"/>
                  <a:pt x="931600" y="488115"/>
                </a:cubicBezTo>
                <a:cubicBezTo>
                  <a:pt x="939141" y="493671"/>
                  <a:pt x="942911" y="501708"/>
                  <a:pt x="942911" y="512225"/>
                </a:cubicBezTo>
                <a:lnTo>
                  <a:pt x="1063760" y="512225"/>
                </a:lnTo>
                <a:cubicBezTo>
                  <a:pt x="1063760" y="483650"/>
                  <a:pt x="1056467" y="460433"/>
                  <a:pt x="1041882" y="442573"/>
                </a:cubicBezTo>
                <a:cubicBezTo>
                  <a:pt x="1027297" y="424714"/>
                  <a:pt x="1007701" y="411617"/>
                  <a:pt x="983095" y="403283"/>
                </a:cubicBezTo>
                <a:cubicBezTo>
                  <a:pt x="958489" y="394949"/>
                  <a:pt x="931104" y="390781"/>
                  <a:pt x="900942" y="390781"/>
                </a:cubicBezTo>
                <a:close/>
                <a:moveTo>
                  <a:pt x="9633283" y="390186"/>
                </a:moveTo>
                <a:cubicBezTo>
                  <a:pt x="9593992" y="390186"/>
                  <a:pt x="9559364" y="398372"/>
                  <a:pt x="9529401" y="414743"/>
                </a:cubicBezTo>
                <a:cubicBezTo>
                  <a:pt x="9499437" y="431114"/>
                  <a:pt x="9476021" y="454678"/>
                  <a:pt x="9459154" y="485436"/>
                </a:cubicBezTo>
                <a:cubicBezTo>
                  <a:pt x="9442287" y="516194"/>
                  <a:pt x="9433853" y="553103"/>
                  <a:pt x="9433853" y="596164"/>
                </a:cubicBezTo>
                <a:cubicBezTo>
                  <a:pt x="9433853" y="639027"/>
                  <a:pt x="9442287" y="675787"/>
                  <a:pt x="9459154" y="706446"/>
                </a:cubicBezTo>
                <a:cubicBezTo>
                  <a:pt x="9476021" y="737104"/>
                  <a:pt x="9499437" y="760619"/>
                  <a:pt x="9529401" y="776990"/>
                </a:cubicBezTo>
                <a:cubicBezTo>
                  <a:pt x="9559364" y="793361"/>
                  <a:pt x="9593992" y="801547"/>
                  <a:pt x="9633283" y="801547"/>
                </a:cubicBezTo>
                <a:cubicBezTo>
                  <a:pt x="9674359" y="801547"/>
                  <a:pt x="9708639" y="794998"/>
                  <a:pt x="9736123" y="781902"/>
                </a:cubicBezTo>
                <a:cubicBezTo>
                  <a:pt x="9763607" y="768805"/>
                  <a:pt x="9784591" y="750052"/>
                  <a:pt x="9799077" y="725645"/>
                </a:cubicBezTo>
                <a:cubicBezTo>
                  <a:pt x="9813563" y="701237"/>
                  <a:pt x="9821600" y="672166"/>
                  <a:pt x="9823187" y="638431"/>
                </a:cubicBezTo>
                <a:lnTo>
                  <a:pt x="9702637" y="638431"/>
                </a:lnTo>
                <a:cubicBezTo>
                  <a:pt x="9701446" y="658275"/>
                  <a:pt x="9695146" y="674100"/>
                  <a:pt x="9683735" y="685908"/>
                </a:cubicBezTo>
                <a:cubicBezTo>
                  <a:pt x="9672325" y="697715"/>
                  <a:pt x="9655507" y="703618"/>
                  <a:pt x="9633283" y="703618"/>
                </a:cubicBezTo>
                <a:cubicBezTo>
                  <a:pt x="9614034" y="703618"/>
                  <a:pt x="9598556" y="698855"/>
                  <a:pt x="9586848" y="689330"/>
                </a:cubicBezTo>
                <a:cubicBezTo>
                  <a:pt x="9575140" y="679805"/>
                  <a:pt x="9566707" y="666907"/>
                  <a:pt x="9561547" y="650635"/>
                </a:cubicBezTo>
                <a:cubicBezTo>
                  <a:pt x="9556388" y="634363"/>
                  <a:pt x="9553808" y="616206"/>
                  <a:pt x="9553808" y="596164"/>
                </a:cubicBezTo>
                <a:cubicBezTo>
                  <a:pt x="9553808" y="576122"/>
                  <a:pt x="9556388" y="557965"/>
                  <a:pt x="9561547" y="541693"/>
                </a:cubicBezTo>
                <a:cubicBezTo>
                  <a:pt x="9566707" y="525421"/>
                  <a:pt x="9575140" y="512473"/>
                  <a:pt x="9586848" y="502849"/>
                </a:cubicBezTo>
                <a:cubicBezTo>
                  <a:pt x="9598556" y="493225"/>
                  <a:pt x="9614034" y="488413"/>
                  <a:pt x="9633283" y="488413"/>
                </a:cubicBezTo>
                <a:cubicBezTo>
                  <a:pt x="9647173" y="488413"/>
                  <a:pt x="9658980" y="490546"/>
                  <a:pt x="9668704" y="494812"/>
                </a:cubicBezTo>
                <a:cubicBezTo>
                  <a:pt x="9678427" y="499079"/>
                  <a:pt x="9686166" y="505329"/>
                  <a:pt x="9691921" y="513565"/>
                </a:cubicBezTo>
                <a:cubicBezTo>
                  <a:pt x="9697676" y="521800"/>
                  <a:pt x="9701446" y="531870"/>
                  <a:pt x="9703232" y="543777"/>
                </a:cubicBezTo>
                <a:lnTo>
                  <a:pt x="9824080" y="543777"/>
                </a:lnTo>
                <a:cubicBezTo>
                  <a:pt x="9823882" y="511630"/>
                  <a:pt x="9815250" y="484097"/>
                  <a:pt x="9798184" y="461177"/>
                </a:cubicBezTo>
                <a:cubicBezTo>
                  <a:pt x="9781118" y="438258"/>
                  <a:pt x="9758249" y="420696"/>
                  <a:pt x="9729574" y="408492"/>
                </a:cubicBezTo>
                <a:cubicBezTo>
                  <a:pt x="9700900" y="396288"/>
                  <a:pt x="9668803" y="390186"/>
                  <a:pt x="9633283" y="390186"/>
                </a:cubicBezTo>
                <a:close/>
                <a:moveTo>
                  <a:pt x="7403540" y="387209"/>
                </a:moveTo>
                <a:cubicBezTo>
                  <a:pt x="7383498" y="387209"/>
                  <a:pt x="7368615" y="391724"/>
                  <a:pt x="7358891" y="400753"/>
                </a:cubicBezTo>
                <a:cubicBezTo>
                  <a:pt x="7349168" y="409782"/>
                  <a:pt x="7344306" y="421539"/>
                  <a:pt x="7344306" y="436025"/>
                </a:cubicBezTo>
                <a:cubicBezTo>
                  <a:pt x="7344306" y="449916"/>
                  <a:pt x="7349168" y="461475"/>
                  <a:pt x="7358891" y="470702"/>
                </a:cubicBezTo>
                <a:cubicBezTo>
                  <a:pt x="7368615" y="479929"/>
                  <a:pt x="7383498" y="484543"/>
                  <a:pt x="7403540" y="484543"/>
                </a:cubicBezTo>
                <a:cubicBezTo>
                  <a:pt x="7423582" y="484543"/>
                  <a:pt x="7438465" y="479929"/>
                  <a:pt x="7448188" y="470702"/>
                </a:cubicBezTo>
                <a:cubicBezTo>
                  <a:pt x="7457912" y="461475"/>
                  <a:pt x="7462774" y="449916"/>
                  <a:pt x="7462774" y="436025"/>
                </a:cubicBezTo>
                <a:cubicBezTo>
                  <a:pt x="7462774" y="421539"/>
                  <a:pt x="7457912" y="409782"/>
                  <a:pt x="7448188" y="400753"/>
                </a:cubicBezTo>
                <a:cubicBezTo>
                  <a:pt x="7438465" y="391724"/>
                  <a:pt x="7423582" y="387209"/>
                  <a:pt x="7403540" y="387209"/>
                </a:cubicBezTo>
                <a:close/>
                <a:moveTo>
                  <a:pt x="6089090" y="387209"/>
                </a:moveTo>
                <a:cubicBezTo>
                  <a:pt x="6069048" y="387209"/>
                  <a:pt x="6054165" y="391724"/>
                  <a:pt x="6044441" y="400753"/>
                </a:cubicBezTo>
                <a:cubicBezTo>
                  <a:pt x="6034719" y="409782"/>
                  <a:pt x="6029856" y="421539"/>
                  <a:pt x="6029856" y="436025"/>
                </a:cubicBezTo>
                <a:cubicBezTo>
                  <a:pt x="6029856" y="449916"/>
                  <a:pt x="6034719" y="461475"/>
                  <a:pt x="6044441" y="470702"/>
                </a:cubicBezTo>
                <a:cubicBezTo>
                  <a:pt x="6054165" y="479929"/>
                  <a:pt x="6069048" y="484543"/>
                  <a:pt x="6089090" y="484543"/>
                </a:cubicBezTo>
                <a:cubicBezTo>
                  <a:pt x="6109133" y="484543"/>
                  <a:pt x="6124015" y="479929"/>
                  <a:pt x="6133738" y="470702"/>
                </a:cubicBezTo>
                <a:cubicBezTo>
                  <a:pt x="6143462" y="461475"/>
                  <a:pt x="6148324" y="449916"/>
                  <a:pt x="6148324" y="436025"/>
                </a:cubicBezTo>
                <a:cubicBezTo>
                  <a:pt x="6148324" y="421539"/>
                  <a:pt x="6143462" y="409782"/>
                  <a:pt x="6133738" y="400753"/>
                </a:cubicBezTo>
                <a:cubicBezTo>
                  <a:pt x="6124015" y="391724"/>
                  <a:pt x="6109133" y="387209"/>
                  <a:pt x="6089090" y="387209"/>
                </a:cubicBezTo>
                <a:close/>
                <a:moveTo>
                  <a:pt x="2641040" y="387209"/>
                </a:moveTo>
                <a:cubicBezTo>
                  <a:pt x="2620998" y="387209"/>
                  <a:pt x="2606115" y="391724"/>
                  <a:pt x="2596392" y="400753"/>
                </a:cubicBezTo>
                <a:cubicBezTo>
                  <a:pt x="2586668" y="409782"/>
                  <a:pt x="2581807" y="421539"/>
                  <a:pt x="2581807" y="436025"/>
                </a:cubicBezTo>
                <a:cubicBezTo>
                  <a:pt x="2581807" y="449916"/>
                  <a:pt x="2586668" y="461475"/>
                  <a:pt x="2596392" y="470702"/>
                </a:cubicBezTo>
                <a:cubicBezTo>
                  <a:pt x="2606115" y="479929"/>
                  <a:pt x="2620998" y="484543"/>
                  <a:pt x="2641040" y="484543"/>
                </a:cubicBezTo>
                <a:cubicBezTo>
                  <a:pt x="2661083" y="484543"/>
                  <a:pt x="2675965" y="479929"/>
                  <a:pt x="2685689" y="470702"/>
                </a:cubicBezTo>
                <a:cubicBezTo>
                  <a:pt x="2695412" y="461475"/>
                  <a:pt x="2700274" y="449916"/>
                  <a:pt x="2700274" y="436025"/>
                </a:cubicBezTo>
                <a:cubicBezTo>
                  <a:pt x="2700274" y="421539"/>
                  <a:pt x="2695412" y="409782"/>
                  <a:pt x="2685689" y="400753"/>
                </a:cubicBezTo>
                <a:cubicBezTo>
                  <a:pt x="2675965" y="391724"/>
                  <a:pt x="2661083" y="387209"/>
                  <a:pt x="2641040" y="387209"/>
                </a:cubicBezTo>
                <a:close/>
                <a:moveTo>
                  <a:pt x="0" y="0"/>
                </a:moveTo>
                <a:lnTo>
                  <a:pt x="12404034" y="0"/>
                </a:lnTo>
                <a:lnTo>
                  <a:pt x="12404034" y="7116417"/>
                </a:lnTo>
                <a:lnTo>
                  <a:pt x="0" y="7116417"/>
                </a:lnTo>
                <a:close/>
              </a:path>
            </a:pathLst>
          </a:custGeom>
          <a:solidFill>
            <a:schemeClr val="tx1">
              <a:alpha val="32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hu-HU" sz="4800" dirty="0">
              <a:latin typeface="Aptos Black" panose="020B000402020202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83B09D34-C856-81F2-2940-C101C42BAE65}"/>
              </a:ext>
            </a:extLst>
          </p:cNvPr>
          <p:cNvSpPr txBox="1"/>
          <p:nvPr/>
        </p:nvSpPr>
        <p:spPr>
          <a:xfrm>
            <a:off x="961654" y="0"/>
            <a:ext cx="527913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u="sng" dirty="0" err="1">
                <a:latin typeface="Aptos Black" panose="020B0004020202020204" pitchFamily="34" charset="0"/>
              </a:rPr>
              <a:t>Advantages</a:t>
            </a:r>
            <a:r>
              <a:rPr lang="hu-HU" sz="4400" b="1" u="sng" dirty="0">
                <a:latin typeface="Aptos Black" panose="020B0004020202020204" pitchFamily="34" charset="0"/>
              </a:rPr>
              <a:t>:</a:t>
            </a:r>
          </a:p>
          <a:p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4000" b="1" i="0" dirty="0" err="1">
                <a:effectLst/>
                <a:latin typeface="Aptos Black" panose="020B0004020202020204" pitchFamily="34" charset="0"/>
              </a:rPr>
              <a:t>Familiarity</a:t>
            </a:r>
            <a:endParaRPr lang="hu-HU" sz="4000" b="1" i="0" dirty="0">
              <a:effectLst/>
              <a:latin typeface="Aptos Black" panose="020B0004020202020204" pitchFamily="34" charset="0"/>
            </a:endParaRPr>
          </a:p>
          <a:p>
            <a:r>
              <a:rPr lang="hu-HU" sz="4000" b="1" i="0" dirty="0">
                <a:effectLst/>
                <a:latin typeface="Aptos Black" panose="020B0004020202020204" pitchFamily="34" charset="0"/>
              </a:rPr>
              <a:t>Cost </a:t>
            </a:r>
            <a:r>
              <a:rPr lang="hu-HU" sz="4000" b="1" i="0" dirty="0" err="1">
                <a:effectLst/>
                <a:latin typeface="Aptos Black" panose="020B0004020202020204" pitchFamily="34" charset="0"/>
              </a:rPr>
              <a:t>Savings</a:t>
            </a:r>
            <a:endParaRPr lang="hu-HU" sz="4000" b="1" dirty="0">
              <a:latin typeface="Aptos Black" panose="020B0004020202020204" pitchFamily="34" charset="0"/>
            </a:endParaRPr>
          </a:p>
          <a:p>
            <a:r>
              <a:rPr lang="hu-HU" sz="4000" b="1" i="0" dirty="0" err="1">
                <a:effectLst/>
                <a:latin typeface="Aptos Black" panose="020B0004020202020204" pitchFamily="34" charset="0"/>
              </a:rPr>
              <a:t>Support</a:t>
            </a:r>
            <a:r>
              <a:rPr lang="hu-HU" sz="4000" b="1" i="0" dirty="0">
                <a:effectLst/>
                <a:latin typeface="Aptos Black" panose="020B0004020202020204" pitchFamily="34" charset="0"/>
              </a:rPr>
              <a:t> Local </a:t>
            </a:r>
            <a:r>
              <a:rPr lang="hu-HU" sz="4000" b="1" i="0" dirty="0" err="1">
                <a:effectLst/>
                <a:latin typeface="Aptos Black" panose="020B0004020202020204" pitchFamily="34" charset="0"/>
              </a:rPr>
              <a:t>Economy</a:t>
            </a:r>
            <a:endParaRPr lang="hu-HU" dirty="0">
              <a:latin typeface="Aptos Black" panose="020B0004020202020204" pitchFamily="34" charset="0"/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71814292-65FE-81F5-9C96-F23EAFBFBA4B}"/>
              </a:ext>
            </a:extLst>
          </p:cNvPr>
          <p:cNvSpPr txBox="1"/>
          <p:nvPr/>
        </p:nvSpPr>
        <p:spPr>
          <a:xfrm>
            <a:off x="7200920" y="0"/>
            <a:ext cx="6096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u="sng" dirty="0" err="1">
                <a:latin typeface="Aptos Black" panose="020B0004020202020204" pitchFamily="34" charset="0"/>
              </a:rPr>
              <a:t>Disadvantages</a:t>
            </a:r>
            <a:r>
              <a:rPr lang="hu-HU" sz="4400" b="1" u="sng" dirty="0">
                <a:latin typeface="Aptos Black" panose="020B0004020202020204" pitchFamily="34" charset="0"/>
              </a:rPr>
              <a:t>:</a:t>
            </a:r>
          </a:p>
          <a:p>
            <a:endParaRPr lang="hu-HU" sz="3600" dirty="0">
              <a:latin typeface="Aptos Black" panose="020B0004020202020204" pitchFamily="34" charset="0"/>
            </a:endParaRPr>
          </a:p>
          <a:p>
            <a:r>
              <a:rPr lang="hu-HU" sz="4000" b="1" i="0" dirty="0" err="1">
                <a:effectLst/>
                <a:latin typeface="Aptos Black" panose="020B0004020202020204" pitchFamily="34" charset="0"/>
              </a:rPr>
              <a:t>Potential</a:t>
            </a:r>
            <a:r>
              <a:rPr lang="hu-HU" sz="4000" b="1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b="1" i="0" dirty="0" err="1">
                <a:effectLst/>
                <a:latin typeface="Aptos Black" panose="020B0004020202020204" pitchFamily="34" charset="0"/>
              </a:rPr>
              <a:t>for</a:t>
            </a:r>
            <a:r>
              <a:rPr lang="hu-HU" sz="4000" b="1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4000" b="1" i="0" dirty="0" err="1">
                <a:effectLst/>
                <a:latin typeface="Aptos Black" panose="020B0004020202020204" pitchFamily="34" charset="0"/>
              </a:rPr>
              <a:t>Routine</a:t>
            </a:r>
            <a:endParaRPr lang="hu-HU" sz="4000" dirty="0">
              <a:latin typeface="Aptos Black" panose="020B0004020202020204" pitchFamily="34" charset="0"/>
            </a:endParaRPr>
          </a:p>
          <a:p>
            <a:r>
              <a:rPr lang="hu-HU" sz="3600" b="1" i="0" dirty="0">
                <a:effectLst/>
                <a:latin typeface="Aptos Black" panose="020B0004020202020204" pitchFamily="34" charset="0"/>
              </a:rPr>
              <a:t>  Less </a:t>
            </a:r>
            <a:r>
              <a:rPr lang="hu-HU" sz="3600" b="1" i="0" dirty="0" err="1">
                <a:effectLst/>
                <a:latin typeface="Aptos Black" panose="020B0004020202020204" pitchFamily="34" charset="0"/>
              </a:rPr>
              <a:t>Adventure</a:t>
            </a:r>
            <a:endParaRPr lang="hu-HU" sz="3600" b="1" dirty="0">
              <a:latin typeface="Aptos Black" panose="020B0004020202020204" pitchFamily="34" charset="0"/>
            </a:endParaRPr>
          </a:p>
          <a:p>
            <a:r>
              <a:rPr lang="hu-HU" sz="3600" b="1" i="0" dirty="0">
                <a:effectLst/>
                <a:latin typeface="Aptos Black" panose="020B0004020202020204" pitchFamily="34" charset="0"/>
              </a:rPr>
              <a:t>  </a:t>
            </a:r>
            <a:r>
              <a:rPr lang="hu-HU" sz="3600" b="1" i="0" dirty="0" err="1">
                <a:effectLst/>
                <a:latin typeface="Aptos Black" panose="020B0004020202020204" pitchFamily="34" charset="0"/>
              </a:rPr>
              <a:t>Weather</a:t>
            </a:r>
            <a:r>
              <a:rPr lang="hu-HU" sz="3600" b="1" i="0" dirty="0">
                <a:effectLst/>
                <a:latin typeface="Aptos Black" panose="020B0004020202020204" pitchFamily="34" charset="0"/>
              </a:rPr>
              <a:t> </a:t>
            </a:r>
            <a:r>
              <a:rPr lang="hu-HU" sz="3600" b="1" i="0" dirty="0" err="1">
                <a:effectLst/>
                <a:latin typeface="Aptos Black" panose="020B0004020202020204" pitchFamily="34" charset="0"/>
              </a:rPr>
              <a:t>Constraints</a:t>
            </a:r>
            <a:endParaRPr lang="hu-HU" sz="3600" dirty="0"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758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202</Words>
  <Application>Microsoft Office PowerPoint</Application>
  <PresentationFormat>Szélesvásznú</PresentationFormat>
  <Paragraphs>115</Paragraphs>
  <Slides>12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7" baseType="lpstr">
      <vt:lpstr>Aptos Black</vt:lpstr>
      <vt:lpstr>Arial</vt:lpstr>
      <vt:lpstr>Calibri</vt:lpstr>
      <vt:lpstr>Calibri Light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Kovács Tibor</dc:creator>
  <cp:lastModifiedBy>Máté Vágvölgyi</cp:lastModifiedBy>
  <cp:revision>4</cp:revision>
  <dcterms:created xsi:type="dcterms:W3CDTF">2023-12-19T17:06:36Z</dcterms:created>
  <dcterms:modified xsi:type="dcterms:W3CDTF">2024-05-01T17:29:06Z</dcterms:modified>
</cp:coreProperties>
</file>

<file path=docProps/thumbnail.jpeg>
</file>